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Assistant Light"/>
      <p:regular r:id="rId28"/>
      <p:bold r:id="rId29"/>
    </p:embeddedFont>
    <p:embeddedFont>
      <p:font typeface="Fira Sans Extra Condensed Medium"/>
      <p:regular r:id="rId30"/>
      <p:bold r:id="rId31"/>
      <p:italic r:id="rId32"/>
      <p:boldItalic r:id="rId33"/>
    </p:embeddedFont>
    <p:embeddedFont>
      <p:font typeface="Assistant"/>
      <p:regular r:id="rId34"/>
      <p:bold r:id="rId35"/>
    </p:embeddedFont>
    <p:embeddedFont>
      <p:font typeface="Pontano Sans"/>
      <p:regular r:id="rId36"/>
    </p:embeddedFont>
    <p:embeddedFont>
      <p:font typeface="Nunito Sans ExtraBold"/>
      <p:bold r:id="rId37"/>
      <p:boldItalic r:id="rId38"/>
    </p:embeddedFont>
    <p:embeddedFont>
      <p:font typeface="Nunito Sans"/>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5760">
          <p15:clr>
            <a:srgbClr val="9AA0A6"/>
          </p15:clr>
        </p15:guide>
        <p15:guide id="2" pos="4215">
          <p15:clr>
            <a:srgbClr val="9AA0A6"/>
          </p15:clr>
        </p15:guide>
      </p15:sldGuideLst>
    </p:ext>
    <p:ext uri="http://customooxmlschemas.google.com/">
      <go:slidesCustomData xmlns:go="http://customooxmlschemas.google.com/" r:id="rId43" roundtripDataSignature="AMtx7mgpsosz7mKqSIdCvWFVvw09004Z8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5760"/>
        <p:guide pos="4215"/>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NunitoSans-bold.fntdata"/><Relationship Id="rId20" Type="http://schemas.openxmlformats.org/officeDocument/2006/relationships/slide" Target="slides/slide15.xml"/><Relationship Id="rId42" Type="http://schemas.openxmlformats.org/officeDocument/2006/relationships/font" Target="fonts/NunitoSans-boldItalic.fntdata"/><Relationship Id="rId41" Type="http://schemas.openxmlformats.org/officeDocument/2006/relationships/font" Target="fonts/NunitoSans-italic.fntdata"/><Relationship Id="rId22" Type="http://schemas.openxmlformats.org/officeDocument/2006/relationships/slide" Target="slides/slide17.xml"/><Relationship Id="rId21" Type="http://schemas.openxmlformats.org/officeDocument/2006/relationships/slide" Target="slides/slide16.xml"/><Relationship Id="rId43" Type="http://customschemas.google.com/relationships/presentationmetadata" Target="meta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AssistantLight-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ssistantLight-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FiraSansExtraCondensedMedium-bold.fntdata"/><Relationship Id="rId30" Type="http://schemas.openxmlformats.org/officeDocument/2006/relationships/font" Target="fonts/FiraSansExtraCondensedMedium-regular.fntdata"/><Relationship Id="rId11" Type="http://schemas.openxmlformats.org/officeDocument/2006/relationships/slide" Target="slides/slide6.xml"/><Relationship Id="rId33" Type="http://schemas.openxmlformats.org/officeDocument/2006/relationships/font" Target="fonts/FiraSansExtraCondensedMedium-boldItalic.fntdata"/><Relationship Id="rId10" Type="http://schemas.openxmlformats.org/officeDocument/2006/relationships/slide" Target="slides/slide5.xml"/><Relationship Id="rId32" Type="http://schemas.openxmlformats.org/officeDocument/2006/relationships/font" Target="fonts/FiraSansExtraCondensedMedium-italic.fntdata"/><Relationship Id="rId13" Type="http://schemas.openxmlformats.org/officeDocument/2006/relationships/slide" Target="slides/slide8.xml"/><Relationship Id="rId35" Type="http://schemas.openxmlformats.org/officeDocument/2006/relationships/font" Target="fonts/Assistant-bold.fntdata"/><Relationship Id="rId12" Type="http://schemas.openxmlformats.org/officeDocument/2006/relationships/slide" Target="slides/slide7.xml"/><Relationship Id="rId34" Type="http://schemas.openxmlformats.org/officeDocument/2006/relationships/font" Target="fonts/Assistant-regular.fntdata"/><Relationship Id="rId15" Type="http://schemas.openxmlformats.org/officeDocument/2006/relationships/slide" Target="slides/slide10.xml"/><Relationship Id="rId37" Type="http://schemas.openxmlformats.org/officeDocument/2006/relationships/font" Target="fonts/NunitoSansExtraBold-bold.fntdata"/><Relationship Id="rId14" Type="http://schemas.openxmlformats.org/officeDocument/2006/relationships/slide" Target="slides/slide9.xml"/><Relationship Id="rId36" Type="http://schemas.openxmlformats.org/officeDocument/2006/relationships/font" Target="fonts/PontanoSans-regular.fntdata"/><Relationship Id="rId17" Type="http://schemas.openxmlformats.org/officeDocument/2006/relationships/slide" Target="slides/slide12.xml"/><Relationship Id="rId39" Type="http://schemas.openxmlformats.org/officeDocument/2006/relationships/font" Target="fonts/NunitoSans-regular.fntdata"/><Relationship Id="rId16" Type="http://schemas.openxmlformats.org/officeDocument/2006/relationships/slide" Target="slides/slide11.xml"/><Relationship Id="rId38" Type="http://schemas.openxmlformats.org/officeDocument/2006/relationships/font" Target="fonts/NunitoSansExtraBold-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 name="Google Shape;10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8e7bf93d6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8e7bf93d6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g8c9fcdca38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8c9fcdca38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8c9fcdca38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8c9fcdca38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8e8dd2e38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8e8dd2e38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6" name="Google Shape;236;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8c9fcdca38_0_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8c9fcdca38_0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Google Shape;266;g8e7bf93d6b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8e7bf93d6b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8e7bf93d6b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8e7bf93d6b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1" name="Google Shape;281;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8c9fcdca38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7" name="Google Shape;287;g8c9fcdca38_0_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 name="Google Shape;11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2" name="Shape 302"/>
        <p:cNvGrpSpPr/>
        <p:nvPr/>
      </p:nvGrpSpPr>
      <p:grpSpPr>
        <a:xfrm>
          <a:off x="0" y="0"/>
          <a:ext cx="0" cy="0"/>
          <a:chOff x="0" y="0"/>
          <a:chExt cx="0" cy="0"/>
        </a:xfrm>
      </p:grpSpPr>
      <p:sp>
        <p:nvSpPr>
          <p:cNvPr id="303" name="Google Shape;303;g8e7bf93d6b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8e7bf93d6b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9" name="Shape 309"/>
        <p:cNvGrpSpPr/>
        <p:nvPr/>
      </p:nvGrpSpPr>
      <p:grpSpPr>
        <a:xfrm>
          <a:off x="0" y="0"/>
          <a:ext cx="0" cy="0"/>
          <a:chOff x="0" y="0"/>
          <a:chExt cx="0" cy="0"/>
        </a:xfrm>
      </p:grpSpPr>
      <p:sp>
        <p:nvSpPr>
          <p:cNvPr id="310" name="Google Shape;310;g8e7bf93d6b_1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8e7bf93d6b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5" name="Shape 315"/>
        <p:cNvGrpSpPr/>
        <p:nvPr/>
      </p:nvGrpSpPr>
      <p:grpSpPr>
        <a:xfrm>
          <a:off x="0" y="0"/>
          <a:ext cx="0" cy="0"/>
          <a:chOff x="0" y="0"/>
          <a:chExt cx="0" cy="0"/>
        </a:xfrm>
      </p:grpSpPr>
      <p:sp>
        <p:nvSpPr>
          <p:cNvPr id="316" name="Google Shape;316;g8c9fcdca38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7" name="Google Shape;317;g8c9fcdca38_0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8c9fcdca3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g8c9fcdca38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8e69bec1c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8e69bec1c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8c9fcdca38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2" name="Google Shape;172;g8c9fcdca38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 name="Google Shape;178;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8e7bf93d6b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8e7bf93d6b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pening slide">
  <p:cSld name="CUSTOM_7">
    <p:spTree>
      <p:nvGrpSpPr>
        <p:cNvPr id="8" name="Shape 8"/>
        <p:cNvGrpSpPr/>
        <p:nvPr/>
      </p:nvGrpSpPr>
      <p:grpSpPr>
        <a:xfrm>
          <a:off x="0" y="0"/>
          <a:ext cx="0" cy="0"/>
          <a:chOff x="0" y="0"/>
          <a:chExt cx="0" cy="0"/>
        </a:xfrm>
      </p:grpSpPr>
      <p:sp>
        <p:nvSpPr>
          <p:cNvPr id="9" name="Google Shape;9;p39"/>
          <p:cNvSpPr/>
          <p:nvPr/>
        </p:nvSpPr>
        <p:spPr>
          <a:xfrm>
            <a:off x="5089700" y="-20175"/>
            <a:ext cx="4094650" cy="5190575"/>
          </a:xfrm>
          <a:custGeom>
            <a:rect b="b" l="l" r="r" t="t"/>
            <a:pathLst>
              <a:path extrusionOk="0" h="207623" w="163786">
                <a:moveTo>
                  <a:pt x="0" y="0"/>
                </a:moveTo>
                <a:lnTo>
                  <a:pt x="26895" y="207623"/>
                </a:lnTo>
                <a:lnTo>
                  <a:pt x="163786" y="207623"/>
                </a:lnTo>
                <a:lnTo>
                  <a:pt x="163786" y="538"/>
                </a:lnTo>
                <a:close/>
              </a:path>
            </a:pathLst>
          </a:custGeom>
          <a:solidFill>
            <a:schemeClr val="dk1"/>
          </a:solidFill>
          <a:ln>
            <a:noFill/>
          </a:ln>
        </p:spPr>
      </p:sp>
      <p:sp>
        <p:nvSpPr>
          <p:cNvPr id="10" name="Google Shape;10;p39"/>
          <p:cNvSpPr txBox="1"/>
          <p:nvPr>
            <p:ph type="ctrTitle"/>
          </p:nvPr>
        </p:nvSpPr>
        <p:spPr>
          <a:xfrm>
            <a:off x="4863802" y="1290175"/>
            <a:ext cx="3639600" cy="17823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lt1"/>
              </a:buClr>
              <a:buSzPts val="3000"/>
              <a:buFont typeface="Nunito Sans ExtraBold"/>
              <a:buNone/>
              <a:defRPr sz="3000">
                <a:solidFill>
                  <a:schemeClr val="lt1"/>
                </a:solidFill>
                <a:latin typeface="Nunito Sans ExtraBold"/>
                <a:ea typeface="Nunito Sans ExtraBold"/>
                <a:cs typeface="Nunito Sans ExtraBold"/>
                <a:sym typeface="Nunito Sans ExtraBold"/>
              </a:defRPr>
            </a:lvl1pPr>
            <a:lvl2pPr lvl="1" algn="r">
              <a:lnSpc>
                <a:spcPct val="100000"/>
              </a:lnSpc>
              <a:spcBef>
                <a:spcPts val="0"/>
              </a:spcBef>
              <a:spcAft>
                <a:spcPts val="0"/>
              </a:spcAft>
              <a:buClr>
                <a:schemeClr val="lt1"/>
              </a:buClr>
              <a:buSzPts val="3000"/>
              <a:buNone/>
              <a:defRPr sz="3000">
                <a:solidFill>
                  <a:schemeClr val="lt1"/>
                </a:solidFill>
              </a:defRPr>
            </a:lvl2pPr>
            <a:lvl3pPr lvl="2" algn="r">
              <a:lnSpc>
                <a:spcPct val="100000"/>
              </a:lnSpc>
              <a:spcBef>
                <a:spcPts val="0"/>
              </a:spcBef>
              <a:spcAft>
                <a:spcPts val="0"/>
              </a:spcAft>
              <a:buClr>
                <a:schemeClr val="lt1"/>
              </a:buClr>
              <a:buSzPts val="3000"/>
              <a:buNone/>
              <a:defRPr sz="3000">
                <a:solidFill>
                  <a:schemeClr val="lt1"/>
                </a:solidFill>
              </a:defRPr>
            </a:lvl3pPr>
            <a:lvl4pPr lvl="3" algn="r">
              <a:lnSpc>
                <a:spcPct val="100000"/>
              </a:lnSpc>
              <a:spcBef>
                <a:spcPts val="0"/>
              </a:spcBef>
              <a:spcAft>
                <a:spcPts val="0"/>
              </a:spcAft>
              <a:buClr>
                <a:schemeClr val="lt1"/>
              </a:buClr>
              <a:buSzPts val="3000"/>
              <a:buNone/>
              <a:defRPr sz="3000">
                <a:solidFill>
                  <a:schemeClr val="lt1"/>
                </a:solidFill>
              </a:defRPr>
            </a:lvl4pPr>
            <a:lvl5pPr lvl="4" algn="r">
              <a:lnSpc>
                <a:spcPct val="100000"/>
              </a:lnSpc>
              <a:spcBef>
                <a:spcPts val="0"/>
              </a:spcBef>
              <a:spcAft>
                <a:spcPts val="0"/>
              </a:spcAft>
              <a:buClr>
                <a:schemeClr val="lt1"/>
              </a:buClr>
              <a:buSzPts val="3000"/>
              <a:buNone/>
              <a:defRPr sz="3000">
                <a:solidFill>
                  <a:schemeClr val="lt1"/>
                </a:solidFill>
              </a:defRPr>
            </a:lvl5pPr>
            <a:lvl6pPr lvl="5" algn="r">
              <a:lnSpc>
                <a:spcPct val="100000"/>
              </a:lnSpc>
              <a:spcBef>
                <a:spcPts val="0"/>
              </a:spcBef>
              <a:spcAft>
                <a:spcPts val="0"/>
              </a:spcAft>
              <a:buClr>
                <a:schemeClr val="lt1"/>
              </a:buClr>
              <a:buSzPts val="3000"/>
              <a:buNone/>
              <a:defRPr sz="3000">
                <a:solidFill>
                  <a:schemeClr val="lt1"/>
                </a:solidFill>
              </a:defRPr>
            </a:lvl6pPr>
            <a:lvl7pPr lvl="6" algn="r">
              <a:lnSpc>
                <a:spcPct val="100000"/>
              </a:lnSpc>
              <a:spcBef>
                <a:spcPts val="0"/>
              </a:spcBef>
              <a:spcAft>
                <a:spcPts val="0"/>
              </a:spcAft>
              <a:buClr>
                <a:schemeClr val="lt1"/>
              </a:buClr>
              <a:buSzPts val="3000"/>
              <a:buNone/>
              <a:defRPr sz="3000">
                <a:solidFill>
                  <a:schemeClr val="lt1"/>
                </a:solidFill>
              </a:defRPr>
            </a:lvl7pPr>
            <a:lvl8pPr lvl="7" algn="r">
              <a:lnSpc>
                <a:spcPct val="100000"/>
              </a:lnSpc>
              <a:spcBef>
                <a:spcPts val="0"/>
              </a:spcBef>
              <a:spcAft>
                <a:spcPts val="0"/>
              </a:spcAft>
              <a:buClr>
                <a:schemeClr val="lt1"/>
              </a:buClr>
              <a:buSzPts val="3000"/>
              <a:buNone/>
              <a:defRPr sz="3000">
                <a:solidFill>
                  <a:schemeClr val="lt1"/>
                </a:solidFill>
              </a:defRPr>
            </a:lvl8pPr>
            <a:lvl9pPr lvl="8" algn="r">
              <a:lnSpc>
                <a:spcPct val="100000"/>
              </a:lnSpc>
              <a:spcBef>
                <a:spcPts val="0"/>
              </a:spcBef>
              <a:spcAft>
                <a:spcPts val="0"/>
              </a:spcAft>
              <a:buClr>
                <a:schemeClr val="lt1"/>
              </a:buClr>
              <a:buSzPts val="3000"/>
              <a:buNone/>
              <a:defRPr sz="3000">
                <a:solidFill>
                  <a:schemeClr val="lt1"/>
                </a:solidFill>
              </a:defRPr>
            </a:lvl9pPr>
          </a:lstStyle>
          <a:p/>
        </p:txBody>
      </p:sp>
      <p:sp>
        <p:nvSpPr>
          <p:cNvPr id="11" name="Google Shape;11;p39"/>
          <p:cNvSpPr txBox="1"/>
          <p:nvPr>
            <p:ph idx="1" type="subTitle"/>
          </p:nvPr>
        </p:nvSpPr>
        <p:spPr>
          <a:xfrm>
            <a:off x="4151302" y="2757622"/>
            <a:ext cx="4352100" cy="7170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lt1"/>
              </a:buClr>
              <a:buSzPts val="1200"/>
              <a:buFont typeface="Pontano Sans"/>
              <a:buNone/>
              <a:defRPr>
                <a:solidFill>
                  <a:schemeClr val="lt1"/>
                </a:solidFill>
                <a:latin typeface="Pontano Sans"/>
                <a:ea typeface="Pontano Sans"/>
                <a:cs typeface="Pontano Sans"/>
                <a:sym typeface="Pontano Sans"/>
              </a:defRPr>
            </a:lvl1pPr>
            <a:lvl2pPr lvl="1"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2pPr>
            <a:lvl3pPr lvl="2"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3pPr>
            <a:lvl4pPr lvl="3"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4pPr>
            <a:lvl5pPr lvl="4"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5pPr>
            <a:lvl6pPr lvl="5"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6pPr>
            <a:lvl7pPr lvl="6"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7pPr>
            <a:lvl8pPr lvl="7"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8pPr>
            <a:lvl9pPr lvl="8"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9pPr>
          </a:lstStyle>
          <a:p/>
        </p:txBody>
      </p:sp>
    </p:spTree>
  </p:cSld>
  <p:clrMapOvr>
    <a:masterClrMapping/>
  </p:clrMapOvr>
  <p:extLst>
    <p:ext uri="{DCECCB84-F9BA-43D5-87BE-67443E8EF086}">
      <p15:sldGuideLst>
        <p15:guide id="1" pos="2551">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design ">
  <p:cSld name="CUSTOM_15_1_1_2_1">
    <p:spTree>
      <p:nvGrpSpPr>
        <p:cNvPr id="82" name="Shape 82"/>
        <p:cNvGrpSpPr/>
        <p:nvPr/>
      </p:nvGrpSpPr>
      <p:grpSpPr>
        <a:xfrm>
          <a:off x="0" y="0"/>
          <a:ext cx="0" cy="0"/>
          <a:chOff x="0" y="0"/>
          <a:chExt cx="0" cy="0"/>
        </a:xfrm>
      </p:grpSpPr>
      <p:sp>
        <p:nvSpPr>
          <p:cNvPr id="83" name="Google Shape;83;p48"/>
          <p:cNvSpPr txBox="1"/>
          <p:nvPr>
            <p:ph type="ctrTitle"/>
          </p:nvPr>
        </p:nvSpPr>
        <p:spPr>
          <a:xfrm>
            <a:off x="610871" y="405336"/>
            <a:ext cx="1737300" cy="946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Design 1">
  <p:cSld name="CUSTOM_15_1_1_2">
    <p:spTree>
      <p:nvGrpSpPr>
        <p:cNvPr id="84" name="Shape 84"/>
        <p:cNvGrpSpPr/>
        <p:nvPr/>
      </p:nvGrpSpPr>
      <p:grpSpPr>
        <a:xfrm>
          <a:off x="0" y="0"/>
          <a:ext cx="0" cy="0"/>
          <a:chOff x="0" y="0"/>
          <a:chExt cx="0" cy="0"/>
        </a:xfrm>
      </p:grpSpPr>
      <p:sp>
        <p:nvSpPr>
          <p:cNvPr id="85" name="Google Shape;85;p49"/>
          <p:cNvSpPr txBox="1"/>
          <p:nvPr>
            <p:ph type="ctrTitle"/>
          </p:nvPr>
        </p:nvSpPr>
        <p:spPr>
          <a:xfrm>
            <a:off x="6793000" y="405336"/>
            <a:ext cx="1737300" cy="946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Design 2">
  <p:cSld name="CUSTOM_15">
    <p:spTree>
      <p:nvGrpSpPr>
        <p:cNvPr id="86" name="Shape 86"/>
        <p:cNvGrpSpPr/>
        <p:nvPr/>
      </p:nvGrpSpPr>
      <p:grpSpPr>
        <a:xfrm>
          <a:off x="0" y="0"/>
          <a:ext cx="0" cy="0"/>
          <a:chOff x="0" y="0"/>
          <a:chExt cx="0" cy="0"/>
        </a:xfrm>
      </p:grpSpPr>
      <p:sp>
        <p:nvSpPr>
          <p:cNvPr id="87" name="Google Shape;87;p50"/>
          <p:cNvSpPr txBox="1"/>
          <p:nvPr>
            <p:ph type="ctrTitle"/>
          </p:nvPr>
        </p:nvSpPr>
        <p:spPr>
          <a:xfrm>
            <a:off x="3080975" y="405336"/>
            <a:ext cx="2982000" cy="689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anks">
  <p:cSld name="CUSTOM_22">
    <p:spTree>
      <p:nvGrpSpPr>
        <p:cNvPr id="88" name="Shape 88"/>
        <p:cNvGrpSpPr/>
        <p:nvPr/>
      </p:nvGrpSpPr>
      <p:grpSpPr>
        <a:xfrm>
          <a:off x="0" y="0"/>
          <a:ext cx="0" cy="0"/>
          <a:chOff x="0" y="0"/>
          <a:chExt cx="0" cy="0"/>
        </a:xfrm>
      </p:grpSpPr>
      <p:sp>
        <p:nvSpPr>
          <p:cNvPr id="89" name="Google Shape;89;p51"/>
          <p:cNvSpPr/>
          <p:nvPr/>
        </p:nvSpPr>
        <p:spPr>
          <a:xfrm flipH="1">
            <a:off x="4308501" y="-410756"/>
            <a:ext cx="6000900" cy="5714700"/>
          </a:xfrm>
          <a:prstGeom prst="hexagon">
            <a:avLst>
              <a:gd fmla="val 25000" name="adj"/>
              <a:gd fmla="val 115470" name="vf"/>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51"/>
          <p:cNvSpPr/>
          <p:nvPr/>
        </p:nvSpPr>
        <p:spPr>
          <a:xfrm flipH="1">
            <a:off x="7518427" y="-410756"/>
            <a:ext cx="6000900" cy="5714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51"/>
          <p:cNvSpPr txBox="1"/>
          <p:nvPr>
            <p:ph type="ctrTitle"/>
          </p:nvPr>
        </p:nvSpPr>
        <p:spPr>
          <a:xfrm flipH="1">
            <a:off x="5526018" y="1652050"/>
            <a:ext cx="1731600" cy="6477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dk1"/>
              </a:buClr>
              <a:buSzPts val="1800"/>
              <a:buFont typeface="Nunito Sans ExtraBold"/>
              <a:buNone/>
              <a:defRPr b="0" sz="1800">
                <a:solidFill>
                  <a:schemeClr val="dk1"/>
                </a:solidFill>
                <a:latin typeface="Nunito Sans ExtraBold"/>
                <a:ea typeface="Nunito Sans ExtraBold"/>
                <a:cs typeface="Nunito Sans ExtraBold"/>
                <a:sym typeface="Nunito Sans ExtraBold"/>
              </a:defRPr>
            </a:lvl1pPr>
            <a:lvl2pPr lvl="1" algn="r">
              <a:lnSpc>
                <a:spcPct val="100000"/>
              </a:lnSpc>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2pPr>
            <a:lvl3pPr lvl="2" algn="r">
              <a:lnSpc>
                <a:spcPct val="100000"/>
              </a:lnSpc>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3pPr>
            <a:lvl4pPr lvl="3" algn="r">
              <a:lnSpc>
                <a:spcPct val="100000"/>
              </a:lnSpc>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4pPr>
            <a:lvl5pPr lvl="4" algn="r">
              <a:lnSpc>
                <a:spcPct val="100000"/>
              </a:lnSpc>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5pPr>
            <a:lvl6pPr lvl="5" algn="r">
              <a:lnSpc>
                <a:spcPct val="100000"/>
              </a:lnSpc>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6pPr>
            <a:lvl7pPr lvl="6" algn="r">
              <a:lnSpc>
                <a:spcPct val="100000"/>
              </a:lnSpc>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7pPr>
            <a:lvl8pPr lvl="7" algn="r">
              <a:lnSpc>
                <a:spcPct val="100000"/>
              </a:lnSpc>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8pPr>
            <a:lvl9pPr lvl="8" algn="r">
              <a:lnSpc>
                <a:spcPct val="100000"/>
              </a:lnSpc>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9pPr>
          </a:lstStyle>
          <a:p/>
        </p:txBody>
      </p:sp>
      <p:sp>
        <p:nvSpPr>
          <p:cNvPr id="92" name="Google Shape;92;p51"/>
          <p:cNvSpPr txBox="1"/>
          <p:nvPr>
            <p:ph idx="2" type="ctrTitle"/>
          </p:nvPr>
        </p:nvSpPr>
        <p:spPr>
          <a:xfrm>
            <a:off x="3999944" y="2355535"/>
            <a:ext cx="3281400" cy="803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100"/>
              <a:buFont typeface="Assistant Light"/>
              <a:buNone/>
              <a:defRPr b="0" sz="1100">
                <a:latin typeface="Assistant Light"/>
                <a:ea typeface="Assistant Light"/>
                <a:cs typeface="Assistant Light"/>
                <a:sym typeface="Assistant Light"/>
              </a:defRPr>
            </a:lvl1pPr>
            <a:lvl2pPr lvl="1" algn="r">
              <a:lnSpc>
                <a:spcPct val="100000"/>
              </a:lnSpc>
              <a:spcBef>
                <a:spcPts val="0"/>
              </a:spcBef>
              <a:spcAft>
                <a:spcPts val="0"/>
              </a:spcAft>
              <a:buSzPts val="1100"/>
              <a:buFont typeface="Assistant Light"/>
              <a:buNone/>
              <a:defRPr b="0" sz="1100">
                <a:latin typeface="Assistant Light"/>
                <a:ea typeface="Assistant Light"/>
                <a:cs typeface="Assistant Light"/>
                <a:sym typeface="Assistant Light"/>
              </a:defRPr>
            </a:lvl2pPr>
            <a:lvl3pPr lvl="2" algn="r">
              <a:lnSpc>
                <a:spcPct val="100000"/>
              </a:lnSpc>
              <a:spcBef>
                <a:spcPts val="0"/>
              </a:spcBef>
              <a:spcAft>
                <a:spcPts val="0"/>
              </a:spcAft>
              <a:buSzPts val="1100"/>
              <a:buFont typeface="Assistant Light"/>
              <a:buNone/>
              <a:defRPr b="0" sz="1100">
                <a:latin typeface="Assistant Light"/>
                <a:ea typeface="Assistant Light"/>
                <a:cs typeface="Assistant Light"/>
                <a:sym typeface="Assistant Light"/>
              </a:defRPr>
            </a:lvl3pPr>
            <a:lvl4pPr lvl="3" algn="r">
              <a:lnSpc>
                <a:spcPct val="100000"/>
              </a:lnSpc>
              <a:spcBef>
                <a:spcPts val="0"/>
              </a:spcBef>
              <a:spcAft>
                <a:spcPts val="0"/>
              </a:spcAft>
              <a:buSzPts val="1100"/>
              <a:buFont typeface="Assistant Light"/>
              <a:buNone/>
              <a:defRPr b="0" sz="1100">
                <a:latin typeface="Assistant Light"/>
                <a:ea typeface="Assistant Light"/>
                <a:cs typeface="Assistant Light"/>
                <a:sym typeface="Assistant Light"/>
              </a:defRPr>
            </a:lvl4pPr>
            <a:lvl5pPr lvl="4" algn="r">
              <a:lnSpc>
                <a:spcPct val="100000"/>
              </a:lnSpc>
              <a:spcBef>
                <a:spcPts val="0"/>
              </a:spcBef>
              <a:spcAft>
                <a:spcPts val="0"/>
              </a:spcAft>
              <a:buSzPts val="1100"/>
              <a:buFont typeface="Assistant Light"/>
              <a:buNone/>
              <a:defRPr b="0" sz="1100">
                <a:latin typeface="Assistant Light"/>
                <a:ea typeface="Assistant Light"/>
                <a:cs typeface="Assistant Light"/>
                <a:sym typeface="Assistant Light"/>
              </a:defRPr>
            </a:lvl5pPr>
            <a:lvl6pPr lvl="5" algn="r">
              <a:lnSpc>
                <a:spcPct val="100000"/>
              </a:lnSpc>
              <a:spcBef>
                <a:spcPts val="0"/>
              </a:spcBef>
              <a:spcAft>
                <a:spcPts val="0"/>
              </a:spcAft>
              <a:buSzPts val="1100"/>
              <a:buFont typeface="Assistant Light"/>
              <a:buNone/>
              <a:defRPr b="0" sz="1100">
                <a:latin typeface="Assistant Light"/>
                <a:ea typeface="Assistant Light"/>
                <a:cs typeface="Assistant Light"/>
                <a:sym typeface="Assistant Light"/>
              </a:defRPr>
            </a:lvl6pPr>
            <a:lvl7pPr lvl="6" algn="r">
              <a:lnSpc>
                <a:spcPct val="100000"/>
              </a:lnSpc>
              <a:spcBef>
                <a:spcPts val="0"/>
              </a:spcBef>
              <a:spcAft>
                <a:spcPts val="0"/>
              </a:spcAft>
              <a:buSzPts val="1100"/>
              <a:buFont typeface="Assistant Light"/>
              <a:buNone/>
              <a:defRPr b="0" sz="1100">
                <a:latin typeface="Assistant Light"/>
                <a:ea typeface="Assistant Light"/>
                <a:cs typeface="Assistant Light"/>
                <a:sym typeface="Assistant Light"/>
              </a:defRPr>
            </a:lvl7pPr>
            <a:lvl8pPr lvl="7" algn="r">
              <a:lnSpc>
                <a:spcPct val="100000"/>
              </a:lnSpc>
              <a:spcBef>
                <a:spcPts val="0"/>
              </a:spcBef>
              <a:spcAft>
                <a:spcPts val="0"/>
              </a:spcAft>
              <a:buSzPts val="1100"/>
              <a:buFont typeface="Assistant Light"/>
              <a:buNone/>
              <a:defRPr b="0" sz="1100">
                <a:latin typeface="Assistant Light"/>
                <a:ea typeface="Assistant Light"/>
                <a:cs typeface="Assistant Light"/>
                <a:sym typeface="Assistant Light"/>
              </a:defRPr>
            </a:lvl8pPr>
            <a:lvl9pPr lvl="8" algn="r">
              <a:lnSpc>
                <a:spcPct val="100000"/>
              </a:lnSpc>
              <a:spcBef>
                <a:spcPts val="0"/>
              </a:spcBef>
              <a:spcAft>
                <a:spcPts val="0"/>
              </a:spcAft>
              <a:buSzPts val="1100"/>
              <a:buFont typeface="Assistant Light"/>
              <a:buNone/>
              <a:defRPr b="0" sz="1100">
                <a:latin typeface="Assistant Light"/>
                <a:ea typeface="Assistant Light"/>
                <a:cs typeface="Assistant Light"/>
                <a:sym typeface="Assistant Light"/>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redits">
  <p:cSld name="CUSTOM_14">
    <p:spTree>
      <p:nvGrpSpPr>
        <p:cNvPr id="93" name="Shape 93"/>
        <p:cNvGrpSpPr/>
        <p:nvPr/>
      </p:nvGrpSpPr>
      <p:grpSpPr>
        <a:xfrm>
          <a:off x="0" y="0"/>
          <a:ext cx="0" cy="0"/>
          <a:chOff x="0" y="0"/>
          <a:chExt cx="0" cy="0"/>
        </a:xfrm>
      </p:grpSpPr>
      <p:sp>
        <p:nvSpPr>
          <p:cNvPr id="94" name="Google Shape;94;p52"/>
          <p:cNvSpPr/>
          <p:nvPr/>
        </p:nvSpPr>
        <p:spPr>
          <a:xfrm>
            <a:off x="-64300" y="1073700"/>
            <a:ext cx="9251875" cy="4108375"/>
          </a:xfrm>
          <a:custGeom>
            <a:rect b="b" l="l" r="r" t="t"/>
            <a:pathLst>
              <a:path extrusionOk="0" h="164335" w="370075">
                <a:moveTo>
                  <a:pt x="2058" y="32147"/>
                </a:moveTo>
                <a:lnTo>
                  <a:pt x="186709" y="0"/>
                </a:lnTo>
                <a:lnTo>
                  <a:pt x="370075" y="32147"/>
                </a:lnTo>
                <a:lnTo>
                  <a:pt x="370075" y="164335"/>
                </a:lnTo>
                <a:lnTo>
                  <a:pt x="0" y="164335"/>
                </a:lnTo>
                <a:close/>
              </a:path>
            </a:pathLst>
          </a:custGeom>
          <a:solidFill>
            <a:schemeClr val="dk1"/>
          </a:solidFill>
          <a:ln>
            <a:noFill/>
          </a:ln>
        </p:spPr>
      </p:sp>
      <p:sp>
        <p:nvSpPr>
          <p:cNvPr id="95" name="Google Shape;95;p52"/>
          <p:cNvSpPr txBox="1"/>
          <p:nvPr>
            <p:ph idx="1" type="body"/>
          </p:nvPr>
        </p:nvSpPr>
        <p:spPr>
          <a:xfrm>
            <a:off x="2780100" y="2134800"/>
            <a:ext cx="3583800" cy="1476000"/>
          </a:xfrm>
          <a:prstGeom prst="rect">
            <a:avLst/>
          </a:prstGeom>
          <a:noFill/>
          <a:ln>
            <a:noFill/>
          </a:ln>
        </p:spPr>
        <p:txBody>
          <a:bodyPr anchorCtr="0" anchor="t" bIns="91425" lIns="91425" spcFirstLastPara="1" rIns="91425" wrap="square" tIns="91425">
            <a:noAutofit/>
          </a:bodyPr>
          <a:lstStyle>
            <a:lvl1pPr indent="-298450" lvl="0" marL="457200" algn="l">
              <a:lnSpc>
                <a:spcPct val="115000"/>
              </a:lnSpc>
              <a:spcBef>
                <a:spcPts val="0"/>
              </a:spcBef>
              <a:spcAft>
                <a:spcPts val="0"/>
              </a:spcAft>
              <a:buClr>
                <a:schemeClr val="lt1"/>
              </a:buClr>
              <a:buSzPts val="1100"/>
              <a:buChar char="●"/>
              <a:defRPr sz="1100">
                <a:solidFill>
                  <a:schemeClr val="lt1"/>
                </a:solidFill>
              </a:defRPr>
            </a:lvl1pPr>
            <a:lvl2pPr indent="-298450" lvl="1" marL="914400" algn="l">
              <a:lnSpc>
                <a:spcPct val="115000"/>
              </a:lnSpc>
              <a:spcBef>
                <a:spcPts val="1600"/>
              </a:spcBef>
              <a:spcAft>
                <a:spcPts val="0"/>
              </a:spcAft>
              <a:buClr>
                <a:schemeClr val="lt1"/>
              </a:buClr>
              <a:buSzPts val="1100"/>
              <a:buChar char="○"/>
              <a:defRPr sz="1100">
                <a:solidFill>
                  <a:schemeClr val="lt1"/>
                </a:solidFill>
              </a:defRPr>
            </a:lvl2pPr>
            <a:lvl3pPr indent="-298450" lvl="2" marL="1371600" algn="l">
              <a:lnSpc>
                <a:spcPct val="115000"/>
              </a:lnSpc>
              <a:spcBef>
                <a:spcPts val="1600"/>
              </a:spcBef>
              <a:spcAft>
                <a:spcPts val="0"/>
              </a:spcAft>
              <a:buClr>
                <a:schemeClr val="lt1"/>
              </a:buClr>
              <a:buSzPts val="1100"/>
              <a:buChar char="■"/>
              <a:defRPr sz="1100">
                <a:solidFill>
                  <a:schemeClr val="lt1"/>
                </a:solidFill>
              </a:defRPr>
            </a:lvl3pPr>
            <a:lvl4pPr indent="-298450" lvl="3" marL="1828800" algn="l">
              <a:lnSpc>
                <a:spcPct val="115000"/>
              </a:lnSpc>
              <a:spcBef>
                <a:spcPts val="1600"/>
              </a:spcBef>
              <a:spcAft>
                <a:spcPts val="0"/>
              </a:spcAft>
              <a:buClr>
                <a:schemeClr val="lt1"/>
              </a:buClr>
              <a:buSzPts val="1100"/>
              <a:buChar char="●"/>
              <a:defRPr sz="1100">
                <a:solidFill>
                  <a:schemeClr val="lt1"/>
                </a:solidFill>
              </a:defRPr>
            </a:lvl4pPr>
            <a:lvl5pPr indent="-298450" lvl="4" marL="2286000" algn="l">
              <a:lnSpc>
                <a:spcPct val="115000"/>
              </a:lnSpc>
              <a:spcBef>
                <a:spcPts val="1600"/>
              </a:spcBef>
              <a:spcAft>
                <a:spcPts val="0"/>
              </a:spcAft>
              <a:buClr>
                <a:schemeClr val="lt1"/>
              </a:buClr>
              <a:buSzPts val="1100"/>
              <a:buChar char="○"/>
              <a:defRPr sz="1100">
                <a:solidFill>
                  <a:schemeClr val="lt1"/>
                </a:solidFill>
              </a:defRPr>
            </a:lvl5pPr>
            <a:lvl6pPr indent="-298450" lvl="5" marL="2743200" algn="l">
              <a:lnSpc>
                <a:spcPct val="115000"/>
              </a:lnSpc>
              <a:spcBef>
                <a:spcPts val="1600"/>
              </a:spcBef>
              <a:spcAft>
                <a:spcPts val="0"/>
              </a:spcAft>
              <a:buClr>
                <a:schemeClr val="lt1"/>
              </a:buClr>
              <a:buSzPts val="1100"/>
              <a:buChar char="■"/>
              <a:defRPr sz="1100">
                <a:solidFill>
                  <a:schemeClr val="lt1"/>
                </a:solidFill>
              </a:defRPr>
            </a:lvl6pPr>
            <a:lvl7pPr indent="-298450" lvl="6" marL="3200400" algn="l">
              <a:lnSpc>
                <a:spcPct val="115000"/>
              </a:lnSpc>
              <a:spcBef>
                <a:spcPts val="1600"/>
              </a:spcBef>
              <a:spcAft>
                <a:spcPts val="0"/>
              </a:spcAft>
              <a:buClr>
                <a:schemeClr val="lt1"/>
              </a:buClr>
              <a:buSzPts val="1100"/>
              <a:buChar char="●"/>
              <a:defRPr sz="1100">
                <a:solidFill>
                  <a:schemeClr val="lt1"/>
                </a:solidFill>
              </a:defRPr>
            </a:lvl7pPr>
            <a:lvl8pPr indent="-298450" lvl="7" marL="3657600" algn="l">
              <a:lnSpc>
                <a:spcPct val="115000"/>
              </a:lnSpc>
              <a:spcBef>
                <a:spcPts val="1600"/>
              </a:spcBef>
              <a:spcAft>
                <a:spcPts val="0"/>
              </a:spcAft>
              <a:buClr>
                <a:schemeClr val="lt1"/>
              </a:buClr>
              <a:buSzPts val="1100"/>
              <a:buChar char="○"/>
              <a:defRPr sz="1100">
                <a:solidFill>
                  <a:schemeClr val="lt1"/>
                </a:solidFill>
              </a:defRPr>
            </a:lvl8pPr>
            <a:lvl9pPr indent="-298450" lvl="8" marL="4114800" algn="l">
              <a:lnSpc>
                <a:spcPct val="115000"/>
              </a:lnSpc>
              <a:spcBef>
                <a:spcPts val="1600"/>
              </a:spcBef>
              <a:spcAft>
                <a:spcPts val="1600"/>
              </a:spcAft>
              <a:buClr>
                <a:schemeClr val="lt1"/>
              </a:buClr>
              <a:buSzPts val="1100"/>
              <a:buChar char="■"/>
              <a:defRPr sz="1100">
                <a:solidFill>
                  <a:schemeClr val="lt1"/>
                </a:solidFill>
              </a:defRPr>
            </a:lvl9pPr>
          </a:lstStyle>
          <a:p/>
        </p:txBody>
      </p:sp>
      <p:sp>
        <p:nvSpPr>
          <p:cNvPr id="96" name="Google Shape;96;p52"/>
          <p:cNvSpPr txBox="1"/>
          <p:nvPr>
            <p:ph type="ctrTitle"/>
          </p:nvPr>
        </p:nvSpPr>
        <p:spPr>
          <a:xfrm>
            <a:off x="3080975" y="405336"/>
            <a:ext cx="2982000" cy="689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Resources">
  <p:cSld name="CUSTOM_14_1">
    <p:spTree>
      <p:nvGrpSpPr>
        <p:cNvPr id="97" name="Shape 97"/>
        <p:cNvGrpSpPr/>
        <p:nvPr/>
      </p:nvGrpSpPr>
      <p:grpSpPr>
        <a:xfrm>
          <a:off x="0" y="0"/>
          <a:ext cx="0" cy="0"/>
          <a:chOff x="0" y="0"/>
          <a:chExt cx="0" cy="0"/>
        </a:xfrm>
      </p:grpSpPr>
      <p:grpSp>
        <p:nvGrpSpPr>
          <p:cNvPr id="98" name="Google Shape;98;p53"/>
          <p:cNvGrpSpPr/>
          <p:nvPr/>
        </p:nvGrpSpPr>
        <p:grpSpPr>
          <a:xfrm>
            <a:off x="-6586" y="-192875"/>
            <a:ext cx="9174175" cy="1384271"/>
            <a:chOff x="0" y="-40481"/>
            <a:chExt cx="9144000" cy="1384271"/>
          </a:xfrm>
        </p:grpSpPr>
        <p:sp>
          <p:nvSpPr>
            <p:cNvPr id="99" name="Google Shape;99;p53"/>
            <p:cNvSpPr/>
            <p:nvPr/>
          </p:nvSpPr>
          <p:spPr>
            <a:xfrm rot="10800000">
              <a:off x="1200" y="799890"/>
              <a:ext cx="9142800" cy="543900"/>
            </a:xfrm>
            <a:prstGeom prst="triangle">
              <a:avLst>
                <a:gd fmla="val 5000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53"/>
            <p:cNvSpPr/>
            <p:nvPr/>
          </p:nvSpPr>
          <p:spPr>
            <a:xfrm>
              <a:off x="0" y="-40481"/>
              <a:ext cx="9144000" cy="856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1" name="Google Shape;101;p53"/>
          <p:cNvSpPr txBox="1"/>
          <p:nvPr>
            <p:ph idx="1" type="body"/>
          </p:nvPr>
        </p:nvSpPr>
        <p:spPr>
          <a:xfrm>
            <a:off x="720000" y="1183700"/>
            <a:ext cx="3771600" cy="1476000"/>
          </a:xfrm>
          <a:prstGeom prst="rect">
            <a:avLst/>
          </a:prstGeom>
          <a:noFill/>
          <a:ln>
            <a:noFill/>
          </a:ln>
        </p:spPr>
        <p:txBody>
          <a:bodyPr anchorCtr="0" anchor="t" bIns="91425" lIns="91425" spcFirstLastPara="1" rIns="91425" wrap="square" tIns="91425">
            <a:noAutofit/>
          </a:bodyPr>
          <a:lstStyle>
            <a:lvl1pPr indent="-285750" lvl="0" marL="457200" algn="l">
              <a:lnSpc>
                <a:spcPct val="115000"/>
              </a:lnSpc>
              <a:spcBef>
                <a:spcPts val="0"/>
              </a:spcBef>
              <a:spcAft>
                <a:spcPts val="0"/>
              </a:spcAft>
              <a:buClr>
                <a:srgbClr val="000000"/>
              </a:buClr>
              <a:buSzPts val="900"/>
              <a:buChar char="●"/>
              <a:defRPr sz="900">
                <a:solidFill>
                  <a:srgbClr val="000000"/>
                </a:solidFill>
              </a:defRPr>
            </a:lvl1pPr>
            <a:lvl2pPr indent="-285750" lvl="1" marL="914400" algn="l">
              <a:lnSpc>
                <a:spcPct val="115000"/>
              </a:lnSpc>
              <a:spcBef>
                <a:spcPts val="1600"/>
              </a:spcBef>
              <a:spcAft>
                <a:spcPts val="0"/>
              </a:spcAft>
              <a:buClr>
                <a:srgbClr val="000000"/>
              </a:buClr>
              <a:buSzPts val="900"/>
              <a:buChar char="○"/>
              <a:defRPr sz="900">
                <a:solidFill>
                  <a:srgbClr val="000000"/>
                </a:solidFill>
              </a:defRPr>
            </a:lvl2pPr>
            <a:lvl3pPr indent="-285750" lvl="2" marL="1371600" algn="l">
              <a:lnSpc>
                <a:spcPct val="115000"/>
              </a:lnSpc>
              <a:spcBef>
                <a:spcPts val="1600"/>
              </a:spcBef>
              <a:spcAft>
                <a:spcPts val="0"/>
              </a:spcAft>
              <a:buClr>
                <a:srgbClr val="000000"/>
              </a:buClr>
              <a:buSzPts val="900"/>
              <a:buChar char="■"/>
              <a:defRPr sz="900">
                <a:solidFill>
                  <a:srgbClr val="000000"/>
                </a:solidFill>
              </a:defRPr>
            </a:lvl3pPr>
            <a:lvl4pPr indent="-285750" lvl="3" marL="1828800" algn="l">
              <a:lnSpc>
                <a:spcPct val="115000"/>
              </a:lnSpc>
              <a:spcBef>
                <a:spcPts val="1600"/>
              </a:spcBef>
              <a:spcAft>
                <a:spcPts val="0"/>
              </a:spcAft>
              <a:buClr>
                <a:srgbClr val="000000"/>
              </a:buClr>
              <a:buSzPts val="900"/>
              <a:buChar char="●"/>
              <a:defRPr sz="900">
                <a:solidFill>
                  <a:srgbClr val="000000"/>
                </a:solidFill>
              </a:defRPr>
            </a:lvl4pPr>
            <a:lvl5pPr indent="-285750" lvl="4" marL="2286000" algn="l">
              <a:lnSpc>
                <a:spcPct val="115000"/>
              </a:lnSpc>
              <a:spcBef>
                <a:spcPts val="1600"/>
              </a:spcBef>
              <a:spcAft>
                <a:spcPts val="0"/>
              </a:spcAft>
              <a:buClr>
                <a:srgbClr val="000000"/>
              </a:buClr>
              <a:buSzPts val="900"/>
              <a:buChar char="○"/>
              <a:defRPr sz="900">
                <a:solidFill>
                  <a:srgbClr val="000000"/>
                </a:solidFill>
              </a:defRPr>
            </a:lvl5pPr>
            <a:lvl6pPr indent="-285750" lvl="5" marL="2743200" algn="l">
              <a:lnSpc>
                <a:spcPct val="115000"/>
              </a:lnSpc>
              <a:spcBef>
                <a:spcPts val="1600"/>
              </a:spcBef>
              <a:spcAft>
                <a:spcPts val="0"/>
              </a:spcAft>
              <a:buClr>
                <a:srgbClr val="000000"/>
              </a:buClr>
              <a:buSzPts val="900"/>
              <a:buChar char="■"/>
              <a:defRPr sz="900">
                <a:solidFill>
                  <a:srgbClr val="000000"/>
                </a:solidFill>
              </a:defRPr>
            </a:lvl6pPr>
            <a:lvl7pPr indent="-285750" lvl="6" marL="3200400" algn="l">
              <a:lnSpc>
                <a:spcPct val="115000"/>
              </a:lnSpc>
              <a:spcBef>
                <a:spcPts val="1600"/>
              </a:spcBef>
              <a:spcAft>
                <a:spcPts val="0"/>
              </a:spcAft>
              <a:buClr>
                <a:srgbClr val="000000"/>
              </a:buClr>
              <a:buSzPts val="900"/>
              <a:buChar char="●"/>
              <a:defRPr sz="900">
                <a:solidFill>
                  <a:srgbClr val="000000"/>
                </a:solidFill>
              </a:defRPr>
            </a:lvl7pPr>
            <a:lvl8pPr indent="-285750" lvl="7" marL="3657600" algn="l">
              <a:lnSpc>
                <a:spcPct val="115000"/>
              </a:lnSpc>
              <a:spcBef>
                <a:spcPts val="1600"/>
              </a:spcBef>
              <a:spcAft>
                <a:spcPts val="0"/>
              </a:spcAft>
              <a:buClr>
                <a:srgbClr val="000000"/>
              </a:buClr>
              <a:buSzPts val="900"/>
              <a:buChar char="○"/>
              <a:defRPr sz="900">
                <a:solidFill>
                  <a:srgbClr val="000000"/>
                </a:solidFill>
              </a:defRPr>
            </a:lvl8pPr>
            <a:lvl9pPr indent="-285750" lvl="8" marL="4114800" algn="l">
              <a:lnSpc>
                <a:spcPct val="115000"/>
              </a:lnSpc>
              <a:spcBef>
                <a:spcPts val="1600"/>
              </a:spcBef>
              <a:spcAft>
                <a:spcPts val="1600"/>
              </a:spcAft>
              <a:buClr>
                <a:srgbClr val="000000"/>
              </a:buClr>
              <a:buSzPts val="900"/>
              <a:buChar char="■"/>
              <a:defRPr sz="900">
                <a:solidFill>
                  <a:srgbClr val="000000"/>
                </a:solidFill>
              </a:defRPr>
            </a:lvl9pPr>
          </a:lstStyle>
          <a:p/>
        </p:txBody>
      </p:sp>
      <p:sp>
        <p:nvSpPr>
          <p:cNvPr id="102" name="Google Shape;102;p53"/>
          <p:cNvSpPr txBox="1"/>
          <p:nvPr>
            <p:ph type="ctrTitle"/>
          </p:nvPr>
        </p:nvSpPr>
        <p:spPr>
          <a:xfrm>
            <a:off x="3080975" y="405336"/>
            <a:ext cx="2982000" cy="689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1pPr>
            <a:lvl2pPr lvl="1"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p:cSld name="CUSTOM_24">
    <p:bg>
      <p:bgPr>
        <a:noFill/>
      </p:bgPr>
    </p:bg>
    <p:spTree>
      <p:nvGrpSpPr>
        <p:cNvPr id="103" name="Shape 10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s">
  <p:cSld name="CUSTOM_17">
    <p:spTree>
      <p:nvGrpSpPr>
        <p:cNvPr id="12" name="Shape 12"/>
        <p:cNvGrpSpPr/>
        <p:nvPr/>
      </p:nvGrpSpPr>
      <p:grpSpPr>
        <a:xfrm>
          <a:off x="0" y="0"/>
          <a:ext cx="0" cy="0"/>
          <a:chOff x="0" y="0"/>
          <a:chExt cx="0" cy="0"/>
        </a:xfrm>
      </p:grpSpPr>
      <p:sp>
        <p:nvSpPr>
          <p:cNvPr id="13" name="Google Shape;13;p40"/>
          <p:cNvSpPr/>
          <p:nvPr/>
        </p:nvSpPr>
        <p:spPr>
          <a:xfrm>
            <a:off x="2999400" y="3305175"/>
            <a:ext cx="519300" cy="449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40"/>
          <p:cNvSpPr/>
          <p:nvPr/>
        </p:nvSpPr>
        <p:spPr>
          <a:xfrm>
            <a:off x="5611575" y="3305175"/>
            <a:ext cx="519300" cy="449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40"/>
          <p:cNvSpPr/>
          <p:nvPr/>
        </p:nvSpPr>
        <p:spPr>
          <a:xfrm>
            <a:off x="1690650" y="1925050"/>
            <a:ext cx="519300" cy="449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40"/>
          <p:cNvSpPr/>
          <p:nvPr/>
        </p:nvSpPr>
        <p:spPr>
          <a:xfrm>
            <a:off x="4312350" y="1925050"/>
            <a:ext cx="519300" cy="449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40"/>
          <p:cNvSpPr/>
          <p:nvPr/>
        </p:nvSpPr>
        <p:spPr>
          <a:xfrm>
            <a:off x="6980125" y="1925050"/>
            <a:ext cx="519300" cy="449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 name="Google Shape;18;p40"/>
          <p:cNvGrpSpPr/>
          <p:nvPr/>
        </p:nvGrpSpPr>
        <p:grpSpPr>
          <a:xfrm>
            <a:off x="-6586" y="-40475"/>
            <a:ext cx="9180576" cy="1384271"/>
            <a:chOff x="0" y="-40481"/>
            <a:chExt cx="9144000" cy="1384271"/>
          </a:xfrm>
        </p:grpSpPr>
        <p:sp>
          <p:nvSpPr>
            <p:cNvPr id="19" name="Google Shape;19;p40"/>
            <p:cNvSpPr/>
            <p:nvPr/>
          </p:nvSpPr>
          <p:spPr>
            <a:xfrm rot="10800000">
              <a:off x="1200" y="799890"/>
              <a:ext cx="9142800" cy="543900"/>
            </a:xfrm>
            <a:prstGeom prst="triangle">
              <a:avLst>
                <a:gd fmla="val 5000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40"/>
            <p:cNvSpPr/>
            <p:nvPr/>
          </p:nvSpPr>
          <p:spPr>
            <a:xfrm>
              <a:off x="0" y="-40481"/>
              <a:ext cx="9144000" cy="856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 name="Google Shape;21;p40"/>
          <p:cNvSpPr txBox="1"/>
          <p:nvPr>
            <p:ph idx="1" type="subTitle"/>
          </p:nvPr>
        </p:nvSpPr>
        <p:spPr>
          <a:xfrm>
            <a:off x="967738" y="2671150"/>
            <a:ext cx="1965000" cy="57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900"/>
              <a:buNone/>
              <a:defRPr sz="900">
                <a:solidFill>
                  <a:schemeClr val="dk1"/>
                </a:solidFill>
              </a:defRPr>
            </a:lvl1pPr>
            <a:lvl2pPr lvl="1" algn="ctr">
              <a:lnSpc>
                <a:spcPct val="100000"/>
              </a:lnSpc>
              <a:spcBef>
                <a:spcPts val="0"/>
              </a:spcBef>
              <a:spcAft>
                <a:spcPts val="0"/>
              </a:spcAft>
              <a:buClr>
                <a:schemeClr val="dk1"/>
              </a:buClr>
              <a:buSzPts val="900"/>
              <a:buNone/>
              <a:defRPr sz="900">
                <a:solidFill>
                  <a:schemeClr val="dk1"/>
                </a:solidFill>
              </a:defRPr>
            </a:lvl2pPr>
            <a:lvl3pPr lvl="2" algn="ctr">
              <a:lnSpc>
                <a:spcPct val="100000"/>
              </a:lnSpc>
              <a:spcBef>
                <a:spcPts val="0"/>
              </a:spcBef>
              <a:spcAft>
                <a:spcPts val="0"/>
              </a:spcAft>
              <a:buClr>
                <a:schemeClr val="dk1"/>
              </a:buClr>
              <a:buSzPts val="900"/>
              <a:buNone/>
              <a:defRPr sz="900">
                <a:solidFill>
                  <a:schemeClr val="dk1"/>
                </a:solidFill>
              </a:defRPr>
            </a:lvl3pPr>
            <a:lvl4pPr lvl="3" algn="ctr">
              <a:lnSpc>
                <a:spcPct val="100000"/>
              </a:lnSpc>
              <a:spcBef>
                <a:spcPts val="0"/>
              </a:spcBef>
              <a:spcAft>
                <a:spcPts val="0"/>
              </a:spcAft>
              <a:buClr>
                <a:schemeClr val="dk1"/>
              </a:buClr>
              <a:buSzPts val="900"/>
              <a:buNone/>
              <a:defRPr sz="900">
                <a:solidFill>
                  <a:schemeClr val="dk1"/>
                </a:solidFill>
              </a:defRPr>
            </a:lvl4pPr>
            <a:lvl5pPr lvl="4" algn="ctr">
              <a:lnSpc>
                <a:spcPct val="100000"/>
              </a:lnSpc>
              <a:spcBef>
                <a:spcPts val="0"/>
              </a:spcBef>
              <a:spcAft>
                <a:spcPts val="0"/>
              </a:spcAft>
              <a:buClr>
                <a:schemeClr val="dk1"/>
              </a:buClr>
              <a:buSzPts val="900"/>
              <a:buNone/>
              <a:defRPr sz="900">
                <a:solidFill>
                  <a:schemeClr val="dk1"/>
                </a:solidFill>
              </a:defRPr>
            </a:lvl5pPr>
            <a:lvl6pPr lvl="5" algn="ctr">
              <a:lnSpc>
                <a:spcPct val="100000"/>
              </a:lnSpc>
              <a:spcBef>
                <a:spcPts val="0"/>
              </a:spcBef>
              <a:spcAft>
                <a:spcPts val="0"/>
              </a:spcAft>
              <a:buClr>
                <a:schemeClr val="dk1"/>
              </a:buClr>
              <a:buSzPts val="900"/>
              <a:buNone/>
              <a:defRPr sz="900">
                <a:solidFill>
                  <a:schemeClr val="dk1"/>
                </a:solidFill>
              </a:defRPr>
            </a:lvl6pPr>
            <a:lvl7pPr lvl="6" algn="ctr">
              <a:lnSpc>
                <a:spcPct val="100000"/>
              </a:lnSpc>
              <a:spcBef>
                <a:spcPts val="0"/>
              </a:spcBef>
              <a:spcAft>
                <a:spcPts val="0"/>
              </a:spcAft>
              <a:buClr>
                <a:schemeClr val="dk1"/>
              </a:buClr>
              <a:buSzPts val="900"/>
              <a:buNone/>
              <a:defRPr sz="900">
                <a:solidFill>
                  <a:schemeClr val="dk1"/>
                </a:solidFill>
              </a:defRPr>
            </a:lvl7pPr>
            <a:lvl8pPr lvl="7" algn="ctr">
              <a:lnSpc>
                <a:spcPct val="100000"/>
              </a:lnSpc>
              <a:spcBef>
                <a:spcPts val="0"/>
              </a:spcBef>
              <a:spcAft>
                <a:spcPts val="0"/>
              </a:spcAft>
              <a:buClr>
                <a:schemeClr val="dk1"/>
              </a:buClr>
              <a:buSzPts val="900"/>
              <a:buNone/>
              <a:defRPr sz="900">
                <a:solidFill>
                  <a:schemeClr val="dk1"/>
                </a:solidFill>
              </a:defRPr>
            </a:lvl8pPr>
            <a:lvl9pPr lvl="8" algn="ctr">
              <a:lnSpc>
                <a:spcPct val="100000"/>
              </a:lnSpc>
              <a:spcBef>
                <a:spcPts val="0"/>
              </a:spcBef>
              <a:spcAft>
                <a:spcPts val="0"/>
              </a:spcAft>
              <a:buClr>
                <a:schemeClr val="dk1"/>
              </a:buClr>
              <a:buSzPts val="900"/>
              <a:buNone/>
              <a:defRPr sz="900">
                <a:solidFill>
                  <a:schemeClr val="dk1"/>
                </a:solidFill>
              </a:defRPr>
            </a:lvl9pPr>
          </a:lstStyle>
          <a:p/>
        </p:txBody>
      </p:sp>
      <p:sp>
        <p:nvSpPr>
          <p:cNvPr id="22" name="Google Shape;22;p40"/>
          <p:cNvSpPr txBox="1"/>
          <p:nvPr>
            <p:ph type="ctrTitle"/>
          </p:nvPr>
        </p:nvSpPr>
        <p:spPr>
          <a:xfrm>
            <a:off x="1152088" y="2340556"/>
            <a:ext cx="1596300" cy="57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100"/>
              <a:buNone/>
              <a:defRPr sz="1100">
                <a:solidFill>
                  <a:schemeClr val="dk1"/>
                </a:solidFill>
              </a:defRPr>
            </a:lvl1pPr>
            <a:lvl2pPr lvl="1" algn="ctr">
              <a:lnSpc>
                <a:spcPct val="100000"/>
              </a:lnSpc>
              <a:spcBef>
                <a:spcPts val="0"/>
              </a:spcBef>
              <a:spcAft>
                <a:spcPts val="0"/>
              </a:spcAft>
              <a:buClr>
                <a:schemeClr val="dk1"/>
              </a:buClr>
              <a:buSzPts val="1100"/>
              <a:buNone/>
              <a:defRPr sz="1100">
                <a:solidFill>
                  <a:schemeClr val="dk1"/>
                </a:solidFill>
              </a:defRPr>
            </a:lvl2pPr>
            <a:lvl3pPr lvl="2" algn="ctr">
              <a:lnSpc>
                <a:spcPct val="100000"/>
              </a:lnSpc>
              <a:spcBef>
                <a:spcPts val="0"/>
              </a:spcBef>
              <a:spcAft>
                <a:spcPts val="0"/>
              </a:spcAft>
              <a:buClr>
                <a:schemeClr val="dk1"/>
              </a:buClr>
              <a:buSzPts val="1100"/>
              <a:buNone/>
              <a:defRPr sz="1100">
                <a:solidFill>
                  <a:schemeClr val="dk1"/>
                </a:solidFill>
              </a:defRPr>
            </a:lvl3pPr>
            <a:lvl4pPr lvl="3" algn="ctr">
              <a:lnSpc>
                <a:spcPct val="100000"/>
              </a:lnSpc>
              <a:spcBef>
                <a:spcPts val="0"/>
              </a:spcBef>
              <a:spcAft>
                <a:spcPts val="0"/>
              </a:spcAft>
              <a:buClr>
                <a:schemeClr val="dk1"/>
              </a:buClr>
              <a:buSzPts val="1100"/>
              <a:buNone/>
              <a:defRPr sz="1100">
                <a:solidFill>
                  <a:schemeClr val="dk1"/>
                </a:solidFill>
              </a:defRPr>
            </a:lvl4pPr>
            <a:lvl5pPr lvl="4" algn="ctr">
              <a:lnSpc>
                <a:spcPct val="100000"/>
              </a:lnSpc>
              <a:spcBef>
                <a:spcPts val="0"/>
              </a:spcBef>
              <a:spcAft>
                <a:spcPts val="0"/>
              </a:spcAft>
              <a:buClr>
                <a:schemeClr val="dk1"/>
              </a:buClr>
              <a:buSzPts val="1100"/>
              <a:buNone/>
              <a:defRPr sz="1100">
                <a:solidFill>
                  <a:schemeClr val="dk1"/>
                </a:solidFill>
              </a:defRPr>
            </a:lvl5pPr>
            <a:lvl6pPr lvl="5" algn="ctr">
              <a:lnSpc>
                <a:spcPct val="100000"/>
              </a:lnSpc>
              <a:spcBef>
                <a:spcPts val="0"/>
              </a:spcBef>
              <a:spcAft>
                <a:spcPts val="0"/>
              </a:spcAft>
              <a:buClr>
                <a:schemeClr val="dk1"/>
              </a:buClr>
              <a:buSzPts val="1100"/>
              <a:buNone/>
              <a:defRPr sz="1100">
                <a:solidFill>
                  <a:schemeClr val="dk1"/>
                </a:solidFill>
              </a:defRPr>
            </a:lvl6pPr>
            <a:lvl7pPr lvl="6" algn="ctr">
              <a:lnSpc>
                <a:spcPct val="100000"/>
              </a:lnSpc>
              <a:spcBef>
                <a:spcPts val="0"/>
              </a:spcBef>
              <a:spcAft>
                <a:spcPts val="0"/>
              </a:spcAft>
              <a:buClr>
                <a:schemeClr val="dk1"/>
              </a:buClr>
              <a:buSzPts val="1100"/>
              <a:buNone/>
              <a:defRPr sz="1100">
                <a:solidFill>
                  <a:schemeClr val="dk1"/>
                </a:solidFill>
              </a:defRPr>
            </a:lvl7pPr>
            <a:lvl8pPr lvl="7" algn="ctr">
              <a:lnSpc>
                <a:spcPct val="100000"/>
              </a:lnSpc>
              <a:spcBef>
                <a:spcPts val="0"/>
              </a:spcBef>
              <a:spcAft>
                <a:spcPts val="0"/>
              </a:spcAft>
              <a:buClr>
                <a:schemeClr val="dk1"/>
              </a:buClr>
              <a:buSzPts val="1100"/>
              <a:buNone/>
              <a:defRPr sz="1100">
                <a:solidFill>
                  <a:schemeClr val="dk1"/>
                </a:solidFill>
              </a:defRPr>
            </a:lvl8pPr>
            <a:lvl9pPr lvl="8" algn="ctr">
              <a:lnSpc>
                <a:spcPct val="100000"/>
              </a:lnSpc>
              <a:spcBef>
                <a:spcPts val="0"/>
              </a:spcBef>
              <a:spcAft>
                <a:spcPts val="0"/>
              </a:spcAft>
              <a:buClr>
                <a:schemeClr val="dk1"/>
              </a:buClr>
              <a:buSzPts val="1100"/>
              <a:buNone/>
              <a:defRPr sz="1100">
                <a:solidFill>
                  <a:schemeClr val="dk1"/>
                </a:solidFill>
              </a:defRPr>
            </a:lvl9pPr>
          </a:lstStyle>
          <a:p/>
        </p:txBody>
      </p:sp>
      <p:sp>
        <p:nvSpPr>
          <p:cNvPr id="23" name="Google Shape;23;p40"/>
          <p:cNvSpPr txBox="1"/>
          <p:nvPr>
            <p:ph idx="2" type="subTitle"/>
          </p:nvPr>
        </p:nvSpPr>
        <p:spPr>
          <a:xfrm>
            <a:off x="3589500" y="2671150"/>
            <a:ext cx="1965000" cy="57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900"/>
              <a:buNone/>
              <a:defRPr sz="900">
                <a:solidFill>
                  <a:schemeClr val="dk1"/>
                </a:solidFill>
              </a:defRPr>
            </a:lvl1pPr>
            <a:lvl2pPr lvl="1" algn="ctr">
              <a:lnSpc>
                <a:spcPct val="100000"/>
              </a:lnSpc>
              <a:spcBef>
                <a:spcPts val="0"/>
              </a:spcBef>
              <a:spcAft>
                <a:spcPts val="0"/>
              </a:spcAft>
              <a:buClr>
                <a:schemeClr val="dk1"/>
              </a:buClr>
              <a:buSzPts val="900"/>
              <a:buNone/>
              <a:defRPr sz="900">
                <a:solidFill>
                  <a:schemeClr val="dk1"/>
                </a:solidFill>
              </a:defRPr>
            </a:lvl2pPr>
            <a:lvl3pPr lvl="2" algn="ctr">
              <a:lnSpc>
                <a:spcPct val="100000"/>
              </a:lnSpc>
              <a:spcBef>
                <a:spcPts val="0"/>
              </a:spcBef>
              <a:spcAft>
                <a:spcPts val="0"/>
              </a:spcAft>
              <a:buClr>
                <a:schemeClr val="dk1"/>
              </a:buClr>
              <a:buSzPts val="900"/>
              <a:buNone/>
              <a:defRPr sz="900">
                <a:solidFill>
                  <a:schemeClr val="dk1"/>
                </a:solidFill>
              </a:defRPr>
            </a:lvl3pPr>
            <a:lvl4pPr lvl="3" algn="ctr">
              <a:lnSpc>
                <a:spcPct val="100000"/>
              </a:lnSpc>
              <a:spcBef>
                <a:spcPts val="0"/>
              </a:spcBef>
              <a:spcAft>
                <a:spcPts val="0"/>
              </a:spcAft>
              <a:buClr>
                <a:schemeClr val="dk1"/>
              </a:buClr>
              <a:buSzPts val="900"/>
              <a:buNone/>
              <a:defRPr sz="900">
                <a:solidFill>
                  <a:schemeClr val="dk1"/>
                </a:solidFill>
              </a:defRPr>
            </a:lvl4pPr>
            <a:lvl5pPr lvl="4" algn="ctr">
              <a:lnSpc>
                <a:spcPct val="100000"/>
              </a:lnSpc>
              <a:spcBef>
                <a:spcPts val="0"/>
              </a:spcBef>
              <a:spcAft>
                <a:spcPts val="0"/>
              </a:spcAft>
              <a:buClr>
                <a:schemeClr val="dk1"/>
              </a:buClr>
              <a:buSzPts val="900"/>
              <a:buNone/>
              <a:defRPr sz="900">
                <a:solidFill>
                  <a:schemeClr val="dk1"/>
                </a:solidFill>
              </a:defRPr>
            </a:lvl5pPr>
            <a:lvl6pPr lvl="5" algn="ctr">
              <a:lnSpc>
                <a:spcPct val="100000"/>
              </a:lnSpc>
              <a:spcBef>
                <a:spcPts val="0"/>
              </a:spcBef>
              <a:spcAft>
                <a:spcPts val="0"/>
              </a:spcAft>
              <a:buClr>
                <a:schemeClr val="dk1"/>
              </a:buClr>
              <a:buSzPts val="900"/>
              <a:buNone/>
              <a:defRPr sz="900">
                <a:solidFill>
                  <a:schemeClr val="dk1"/>
                </a:solidFill>
              </a:defRPr>
            </a:lvl6pPr>
            <a:lvl7pPr lvl="6" algn="ctr">
              <a:lnSpc>
                <a:spcPct val="100000"/>
              </a:lnSpc>
              <a:spcBef>
                <a:spcPts val="0"/>
              </a:spcBef>
              <a:spcAft>
                <a:spcPts val="0"/>
              </a:spcAft>
              <a:buClr>
                <a:schemeClr val="dk1"/>
              </a:buClr>
              <a:buSzPts val="900"/>
              <a:buNone/>
              <a:defRPr sz="900">
                <a:solidFill>
                  <a:schemeClr val="dk1"/>
                </a:solidFill>
              </a:defRPr>
            </a:lvl7pPr>
            <a:lvl8pPr lvl="7" algn="ctr">
              <a:lnSpc>
                <a:spcPct val="100000"/>
              </a:lnSpc>
              <a:spcBef>
                <a:spcPts val="0"/>
              </a:spcBef>
              <a:spcAft>
                <a:spcPts val="0"/>
              </a:spcAft>
              <a:buClr>
                <a:schemeClr val="dk1"/>
              </a:buClr>
              <a:buSzPts val="900"/>
              <a:buNone/>
              <a:defRPr sz="900">
                <a:solidFill>
                  <a:schemeClr val="dk1"/>
                </a:solidFill>
              </a:defRPr>
            </a:lvl8pPr>
            <a:lvl9pPr lvl="8" algn="ctr">
              <a:lnSpc>
                <a:spcPct val="100000"/>
              </a:lnSpc>
              <a:spcBef>
                <a:spcPts val="0"/>
              </a:spcBef>
              <a:spcAft>
                <a:spcPts val="0"/>
              </a:spcAft>
              <a:buClr>
                <a:schemeClr val="dk1"/>
              </a:buClr>
              <a:buSzPts val="900"/>
              <a:buNone/>
              <a:defRPr sz="900">
                <a:solidFill>
                  <a:schemeClr val="dk1"/>
                </a:solidFill>
              </a:defRPr>
            </a:lvl9pPr>
          </a:lstStyle>
          <a:p/>
        </p:txBody>
      </p:sp>
      <p:sp>
        <p:nvSpPr>
          <p:cNvPr id="24" name="Google Shape;24;p40"/>
          <p:cNvSpPr txBox="1"/>
          <p:nvPr>
            <p:ph idx="3" type="ctrTitle"/>
          </p:nvPr>
        </p:nvSpPr>
        <p:spPr>
          <a:xfrm>
            <a:off x="3773838" y="2340556"/>
            <a:ext cx="1596300" cy="57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100"/>
              <a:buNone/>
              <a:defRPr sz="1100">
                <a:solidFill>
                  <a:schemeClr val="dk1"/>
                </a:solidFill>
              </a:defRPr>
            </a:lvl1pPr>
            <a:lvl2pPr lvl="1" algn="ctr">
              <a:lnSpc>
                <a:spcPct val="100000"/>
              </a:lnSpc>
              <a:spcBef>
                <a:spcPts val="0"/>
              </a:spcBef>
              <a:spcAft>
                <a:spcPts val="0"/>
              </a:spcAft>
              <a:buClr>
                <a:schemeClr val="dk1"/>
              </a:buClr>
              <a:buSzPts val="1100"/>
              <a:buNone/>
              <a:defRPr sz="1100">
                <a:solidFill>
                  <a:schemeClr val="dk1"/>
                </a:solidFill>
              </a:defRPr>
            </a:lvl2pPr>
            <a:lvl3pPr lvl="2" algn="ctr">
              <a:lnSpc>
                <a:spcPct val="100000"/>
              </a:lnSpc>
              <a:spcBef>
                <a:spcPts val="0"/>
              </a:spcBef>
              <a:spcAft>
                <a:spcPts val="0"/>
              </a:spcAft>
              <a:buClr>
                <a:schemeClr val="dk1"/>
              </a:buClr>
              <a:buSzPts val="1100"/>
              <a:buNone/>
              <a:defRPr sz="1100">
                <a:solidFill>
                  <a:schemeClr val="dk1"/>
                </a:solidFill>
              </a:defRPr>
            </a:lvl3pPr>
            <a:lvl4pPr lvl="3" algn="ctr">
              <a:lnSpc>
                <a:spcPct val="100000"/>
              </a:lnSpc>
              <a:spcBef>
                <a:spcPts val="0"/>
              </a:spcBef>
              <a:spcAft>
                <a:spcPts val="0"/>
              </a:spcAft>
              <a:buClr>
                <a:schemeClr val="dk1"/>
              </a:buClr>
              <a:buSzPts val="1100"/>
              <a:buNone/>
              <a:defRPr sz="1100">
                <a:solidFill>
                  <a:schemeClr val="dk1"/>
                </a:solidFill>
              </a:defRPr>
            </a:lvl4pPr>
            <a:lvl5pPr lvl="4" algn="ctr">
              <a:lnSpc>
                <a:spcPct val="100000"/>
              </a:lnSpc>
              <a:spcBef>
                <a:spcPts val="0"/>
              </a:spcBef>
              <a:spcAft>
                <a:spcPts val="0"/>
              </a:spcAft>
              <a:buClr>
                <a:schemeClr val="dk1"/>
              </a:buClr>
              <a:buSzPts val="1100"/>
              <a:buNone/>
              <a:defRPr sz="1100">
                <a:solidFill>
                  <a:schemeClr val="dk1"/>
                </a:solidFill>
              </a:defRPr>
            </a:lvl5pPr>
            <a:lvl6pPr lvl="5" algn="ctr">
              <a:lnSpc>
                <a:spcPct val="100000"/>
              </a:lnSpc>
              <a:spcBef>
                <a:spcPts val="0"/>
              </a:spcBef>
              <a:spcAft>
                <a:spcPts val="0"/>
              </a:spcAft>
              <a:buClr>
                <a:schemeClr val="dk1"/>
              </a:buClr>
              <a:buSzPts val="1100"/>
              <a:buNone/>
              <a:defRPr sz="1100">
                <a:solidFill>
                  <a:schemeClr val="dk1"/>
                </a:solidFill>
              </a:defRPr>
            </a:lvl6pPr>
            <a:lvl7pPr lvl="6" algn="ctr">
              <a:lnSpc>
                <a:spcPct val="100000"/>
              </a:lnSpc>
              <a:spcBef>
                <a:spcPts val="0"/>
              </a:spcBef>
              <a:spcAft>
                <a:spcPts val="0"/>
              </a:spcAft>
              <a:buClr>
                <a:schemeClr val="dk1"/>
              </a:buClr>
              <a:buSzPts val="1100"/>
              <a:buNone/>
              <a:defRPr sz="1100">
                <a:solidFill>
                  <a:schemeClr val="dk1"/>
                </a:solidFill>
              </a:defRPr>
            </a:lvl7pPr>
            <a:lvl8pPr lvl="7" algn="ctr">
              <a:lnSpc>
                <a:spcPct val="100000"/>
              </a:lnSpc>
              <a:spcBef>
                <a:spcPts val="0"/>
              </a:spcBef>
              <a:spcAft>
                <a:spcPts val="0"/>
              </a:spcAft>
              <a:buClr>
                <a:schemeClr val="dk1"/>
              </a:buClr>
              <a:buSzPts val="1100"/>
              <a:buNone/>
              <a:defRPr sz="1100">
                <a:solidFill>
                  <a:schemeClr val="dk1"/>
                </a:solidFill>
              </a:defRPr>
            </a:lvl8pPr>
            <a:lvl9pPr lvl="8" algn="ctr">
              <a:lnSpc>
                <a:spcPct val="100000"/>
              </a:lnSpc>
              <a:spcBef>
                <a:spcPts val="0"/>
              </a:spcBef>
              <a:spcAft>
                <a:spcPts val="0"/>
              </a:spcAft>
              <a:buClr>
                <a:schemeClr val="dk1"/>
              </a:buClr>
              <a:buSzPts val="1100"/>
              <a:buNone/>
              <a:defRPr sz="1100">
                <a:solidFill>
                  <a:schemeClr val="dk1"/>
                </a:solidFill>
              </a:defRPr>
            </a:lvl9pPr>
          </a:lstStyle>
          <a:p/>
        </p:txBody>
      </p:sp>
      <p:sp>
        <p:nvSpPr>
          <p:cNvPr id="25" name="Google Shape;25;p40"/>
          <p:cNvSpPr txBox="1"/>
          <p:nvPr>
            <p:ph idx="4" type="subTitle"/>
          </p:nvPr>
        </p:nvSpPr>
        <p:spPr>
          <a:xfrm>
            <a:off x="6264526" y="2671150"/>
            <a:ext cx="1965000" cy="57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900"/>
              <a:buNone/>
              <a:defRPr sz="900">
                <a:solidFill>
                  <a:schemeClr val="dk1"/>
                </a:solidFill>
              </a:defRPr>
            </a:lvl1pPr>
            <a:lvl2pPr lvl="1" algn="ctr">
              <a:lnSpc>
                <a:spcPct val="100000"/>
              </a:lnSpc>
              <a:spcBef>
                <a:spcPts val="0"/>
              </a:spcBef>
              <a:spcAft>
                <a:spcPts val="0"/>
              </a:spcAft>
              <a:buClr>
                <a:schemeClr val="dk1"/>
              </a:buClr>
              <a:buSzPts val="900"/>
              <a:buNone/>
              <a:defRPr sz="900">
                <a:solidFill>
                  <a:schemeClr val="dk1"/>
                </a:solidFill>
              </a:defRPr>
            </a:lvl2pPr>
            <a:lvl3pPr lvl="2" algn="ctr">
              <a:lnSpc>
                <a:spcPct val="100000"/>
              </a:lnSpc>
              <a:spcBef>
                <a:spcPts val="0"/>
              </a:spcBef>
              <a:spcAft>
                <a:spcPts val="0"/>
              </a:spcAft>
              <a:buClr>
                <a:schemeClr val="dk1"/>
              </a:buClr>
              <a:buSzPts val="900"/>
              <a:buNone/>
              <a:defRPr sz="900">
                <a:solidFill>
                  <a:schemeClr val="dk1"/>
                </a:solidFill>
              </a:defRPr>
            </a:lvl3pPr>
            <a:lvl4pPr lvl="3" algn="ctr">
              <a:lnSpc>
                <a:spcPct val="100000"/>
              </a:lnSpc>
              <a:spcBef>
                <a:spcPts val="0"/>
              </a:spcBef>
              <a:spcAft>
                <a:spcPts val="0"/>
              </a:spcAft>
              <a:buClr>
                <a:schemeClr val="dk1"/>
              </a:buClr>
              <a:buSzPts val="900"/>
              <a:buNone/>
              <a:defRPr sz="900">
                <a:solidFill>
                  <a:schemeClr val="dk1"/>
                </a:solidFill>
              </a:defRPr>
            </a:lvl4pPr>
            <a:lvl5pPr lvl="4" algn="ctr">
              <a:lnSpc>
                <a:spcPct val="100000"/>
              </a:lnSpc>
              <a:spcBef>
                <a:spcPts val="0"/>
              </a:spcBef>
              <a:spcAft>
                <a:spcPts val="0"/>
              </a:spcAft>
              <a:buClr>
                <a:schemeClr val="dk1"/>
              </a:buClr>
              <a:buSzPts val="900"/>
              <a:buNone/>
              <a:defRPr sz="900">
                <a:solidFill>
                  <a:schemeClr val="dk1"/>
                </a:solidFill>
              </a:defRPr>
            </a:lvl5pPr>
            <a:lvl6pPr lvl="5" algn="ctr">
              <a:lnSpc>
                <a:spcPct val="100000"/>
              </a:lnSpc>
              <a:spcBef>
                <a:spcPts val="0"/>
              </a:spcBef>
              <a:spcAft>
                <a:spcPts val="0"/>
              </a:spcAft>
              <a:buClr>
                <a:schemeClr val="dk1"/>
              </a:buClr>
              <a:buSzPts val="900"/>
              <a:buNone/>
              <a:defRPr sz="900">
                <a:solidFill>
                  <a:schemeClr val="dk1"/>
                </a:solidFill>
              </a:defRPr>
            </a:lvl6pPr>
            <a:lvl7pPr lvl="6" algn="ctr">
              <a:lnSpc>
                <a:spcPct val="100000"/>
              </a:lnSpc>
              <a:spcBef>
                <a:spcPts val="0"/>
              </a:spcBef>
              <a:spcAft>
                <a:spcPts val="0"/>
              </a:spcAft>
              <a:buClr>
                <a:schemeClr val="dk1"/>
              </a:buClr>
              <a:buSzPts val="900"/>
              <a:buNone/>
              <a:defRPr sz="900">
                <a:solidFill>
                  <a:schemeClr val="dk1"/>
                </a:solidFill>
              </a:defRPr>
            </a:lvl7pPr>
            <a:lvl8pPr lvl="7" algn="ctr">
              <a:lnSpc>
                <a:spcPct val="100000"/>
              </a:lnSpc>
              <a:spcBef>
                <a:spcPts val="0"/>
              </a:spcBef>
              <a:spcAft>
                <a:spcPts val="0"/>
              </a:spcAft>
              <a:buClr>
                <a:schemeClr val="dk1"/>
              </a:buClr>
              <a:buSzPts val="900"/>
              <a:buNone/>
              <a:defRPr sz="900">
                <a:solidFill>
                  <a:schemeClr val="dk1"/>
                </a:solidFill>
              </a:defRPr>
            </a:lvl8pPr>
            <a:lvl9pPr lvl="8" algn="ctr">
              <a:lnSpc>
                <a:spcPct val="100000"/>
              </a:lnSpc>
              <a:spcBef>
                <a:spcPts val="0"/>
              </a:spcBef>
              <a:spcAft>
                <a:spcPts val="0"/>
              </a:spcAft>
              <a:buClr>
                <a:schemeClr val="dk1"/>
              </a:buClr>
              <a:buSzPts val="900"/>
              <a:buNone/>
              <a:defRPr sz="900">
                <a:solidFill>
                  <a:schemeClr val="dk1"/>
                </a:solidFill>
              </a:defRPr>
            </a:lvl9pPr>
          </a:lstStyle>
          <a:p/>
        </p:txBody>
      </p:sp>
      <p:sp>
        <p:nvSpPr>
          <p:cNvPr id="26" name="Google Shape;26;p40"/>
          <p:cNvSpPr txBox="1"/>
          <p:nvPr>
            <p:ph idx="5" type="ctrTitle"/>
          </p:nvPr>
        </p:nvSpPr>
        <p:spPr>
          <a:xfrm>
            <a:off x="6448876" y="2340556"/>
            <a:ext cx="1596300" cy="57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100"/>
              <a:buNone/>
              <a:defRPr sz="1100">
                <a:solidFill>
                  <a:schemeClr val="dk1"/>
                </a:solidFill>
              </a:defRPr>
            </a:lvl1pPr>
            <a:lvl2pPr lvl="1" algn="ctr">
              <a:lnSpc>
                <a:spcPct val="100000"/>
              </a:lnSpc>
              <a:spcBef>
                <a:spcPts val="0"/>
              </a:spcBef>
              <a:spcAft>
                <a:spcPts val="0"/>
              </a:spcAft>
              <a:buClr>
                <a:schemeClr val="dk1"/>
              </a:buClr>
              <a:buSzPts val="1100"/>
              <a:buNone/>
              <a:defRPr sz="1100">
                <a:solidFill>
                  <a:schemeClr val="dk1"/>
                </a:solidFill>
              </a:defRPr>
            </a:lvl2pPr>
            <a:lvl3pPr lvl="2" algn="ctr">
              <a:lnSpc>
                <a:spcPct val="100000"/>
              </a:lnSpc>
              <a:spcBef>
                <a:spcPts val="0"/>
              </a:spcBef>
              <a:spcAft>
                <a:spcPts val="0"/>
              </a:spcAft>
              <a:buClr>
                <a:schemeClr val="dk1"/>
              </a:buClr>
              <a:buSzPts val="1100"/>
              <a:buNone/>
              <a:defRPr sz="1100">
                <a:solidFill>
                  <a:schemeClr val="dk1"/>
                </a:solidFill>
              </a:defRPr>
            </a:lvl3pPr>
            <a:lvl4pPr lvl="3" algn="ctr">
              <a:lnSpc>
                <a:spcPct val="100000"/>
              </a:lnSpc>
              <a:spcBef>
                <a:spcPts val="0"/>
              </a:spcBef>
              <a:spcAft>
                <a:spcPts val="0"/>
              </a:spcAft>
              <a:buClr>
                <a:schemeClr val="dk1"/>
              </a:buClr>
              <a:buSzPts val="1100"/>
              <a:buNone/>
              <a:defRPr sz="1100">
                <a:solidFill>
                  <a:schemeClr val="dk1"/>
                </a:solidFill>
              </a:defRPr>
            </a:lvl4pPr>
            <a:lvl5pPr lvl="4" algn="ctr">
              <a:lnSpc>
                <a:spcPct val="100000"/>
              </a:lnSpc>
              <a:spcBef>
                <a:spcPts val="0"/>
              </a:spcBef>
              <a:spcAft>
                <a:spcPts val="0"/>
              </a:spcAft>
              <a:buClr>
                <a:schemeClr val="dk1"/>
              </a:buClr>
              <a:buSzPts val="1100"/>
              <a:buNone/>
              <a:defRPr sz="1100">
                <a:solidFill>
                  <a:schemeClr val="dk1"/>
                </a:solidFill>
              </a:defRPr>
            </a:lvl5pPr>
            <a:lvl6pPr lvl="5" algn="ctr">
              <a:lnSpc>
                <a:spcPct val="100000"/>
              </a:lnSpc>
              <a:spcBef>
                <a:spcPts val="0"/>
              </a:spcBef>
              <a:spcAft>
                <a:spcPts val="0"/>
              </a:spcAft>
              <a:buClr>
                <a:schemeClr val="dk1"/>
              </a:buClr>
              <a:buSzPts val="1100"/>
              <a:buNone/>
              <a:defRPr sz="1100">
                <a:solidFill>
                  <a:schemeClr val="dk1"/>
                </a:solidFill>
              </a:defRPr>
            </a:lvl6pPr>
            <a:lvl7pPr lvl="6" algn="ctr">
              <a:lnSpc>
                <a:spcPct val="100000"/>
              </a:lnSpc>
              <a:spcBef>
                <a:spcPts val="0"/>
              </a:spcBef>
              <a:spcAft>
                <a:spcPts val="0"/>
              </a:spcAft>
              <a:buClr>
                <a:schemeClr val="dk1"/>
              </a:buClr>
              <a:buSzPts val="1100"/>
              <a:buNone/>
              <a:defRPr sz="1100">
                <a:solidFill>
                  <a:schemeClr val="dk1"/>
                </a:solidFill>
              </a:defRPr>
            </a:lvl7pPr>
            <a:lvl8pPr lvl="7" algn="ctr">
              <a:lnSpc>
                <a:spcPct val="100000"/>
              </a:lnSpc>
              <a:spcBef>
                <a:spcPts val="0"/>
              </a:spcBef>
              <a:spcAft>
                <a:spcPts val="0"/>
              </a:spcAft>
              <a:buClr>
                <a:schemeClr val="dk1"/>
              </a:buClr>
              <a:buSzPts val="1100"/>
              <a:buNone/>
              <a:defRPr sz="1100">
                <a:solidFill>
                  <a:schemeClr val="dk1"/>
                </a:solidFill>
              </a:defRPr>
            </a:lvl8pPr>
            <a:lvl9pPr lvl="8" algn="ctr">
              <a:lnSpc>
                <a:spcPct val="100000"/>
              </a:lnSpc>
              <a:spcBef>
                <a:spcPts val="0"/>
              </a:spcBef>
              <a:spcAft>
                <a:spcPts val="0"/>
              </a:spcAft>
              <a:buClr>
                <a:schemeClr val="dk1"/>
              </a:buClr>
              <a:buSzPts val="1100"/>
              <a:buNone/>
              <a:defRPr sz="1100">
                <a:solidFill>
                  <a:schemeClr val="dk1"/>
                </a:solidFill>
              </a:defRPr>
            </a:lvl9pPr>
          </a:lstStyle>
          <a:p/>
        </p:txBody>
      </p:sp>
      <p:sp>
        <p:nvSpPr>
          <p:cNvPr id="27" name="Google Shape;27;p40"/>
          <p:cNvSpPr txBox="1"/>
          <p:nvPr>
            <p:ph idx="6" type="subTitle"/>
          </p:nvPr>
        </p:nvSpPr>
        <p:spPr>
          <a:xfrm>
            <a:off x="2271011" y="4031100"/>
            <a:ext cx="1965000" cy="57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900"/>
              <a:buNone/>
              <a:defRPr sz="900">
                <a:solidFill>
                  <a:schemeClr val="dk1"/>
                </a:solidFill>
              </a:defRPr>
            </a:lvl1pPr>
            <a:lvl2pPr lvl="1" algn="ctr">
              <a:lnSpc>
                <a:spcPct val="100000"/>
              </a:lnSpc>
              <a:spcBef>
                <a:spcPts val="0"/>
              </a:spcBef>
              <a:spcAft>
                <a:spcPts val="0"/>
              </a:spcAft>
              <a:buClr>
                <a:schemeClr val="dk1"/>
              </a:buClr>
              <a:buSzPts val="900"/>
              <a:buNone/>
              <a:defRPr sz="900">
                <a:solidFill>
                  <a:schemeClr val="dk1"/>
                </a:solidFill>
              </a:defRPr>
            </a:lvl2pPr>
            <a:lvl3pPr lvl="2" algn="ctr">
              <a:lnSpc>
                <a:spcPct val="100000"/>
              </a:lnSpc>
              <a:spcBef>
                <a:spcPts val="0"/>
              </a:spcBef>
              <a:spcAft>
                <a:spcPts val="0"/>
              </a:spcAft>
              <a:buClr>
                <a:schemeClr val="dk1"/>
              </a:buClr>
              <a:buSzPts val="900"/>
              <a:buNone/>
              <a:defRPr sz="900">
                <a:solidFill>
                  <a:schemeClr val="dk1"/>
                </a:solidFill>
              </a:defRPr>
            </a:lvl3pPr>
            <a:lvl4pPr lvl="3" algn="ctr">
              <a:lnSpc>
                <a:spcPct val="100000"/>
              </a:lnSpc>
              <a:spcBef>
                <a:spcPts val="0"/>
              </a:spcBef>
              <a:spcAft>
                <a:spcPts val="0"/>
              </a:spcAft>
              <a:buClr>
                <a:schemeClr val="dk1"/>
              </a:buClr>
              <a:buSzPts val="900"/>
              <a:buNone/>
              <a:defRPr sz="900">
                <a:solidFill>
                  <a:schemeClr val="dk1"/>
                </a:solidFill>
              </a:defRPr>
            </a:lvl4pPr>
            <a:lvl5pPr lvl="4" algn="ctr">
              <a:lnSpc>
                <a:spcPct val="100000"/>
              </a:lnSpc>
              <a:spcBef>
                <a:spcPts val="0"/>
              </a:spcBef>
              <a:spcAft>
                <a:spcPts val="0"/>
              </a:spcAft>
              <a:buClr>
                <a:schemeClr val="dk1"/>
              </a:buClr>
              <a:buSzPts val="900"/>
              <a:buNone/>
              <a:defRPr sz="900">
                <a:solidFill>
                  <a:schemeClr val="dk1"/>
                </a:solidFill>
              </a:defRPr>
            </a:lvl5pPr>
            <a:lvl6pPr lvl="5" algn="ctr">
              <a:lnSpc>
                <a:spcPct val="100000"/>
              </a:lnSpc>
              <a:spcBef>
                <a:spcPts val="0"/>
              </a:spcBef>
              <a:spcAft>
                <a:spcPts val="0"/>
              </a:spcAft>
              <a:buClr>
                <a:schemeClr val="dk1"/>
              </a:buClr>
              <a:buSzPts val="900"/>
              <a:buNone/>
              <a:defRPr sz="900">
                <a:solidFill>
                  <a:schemeClr val="dk1"/>
                </a:solidFill>
              </a:defRPr>
            </a:lvl6pPr>
            <a:lvl7pPr lvl="6" algn="ctr">
              <a:lnSpc>
                <a:spcPct val="100000"/>
              </a:lnSpc>
              <a:spcBef>
                <a:spcPts val="0"/>
              </a:spcBef>
              <a:spcAft>
                <a:spcPts val="0"/>
              </a:spcAft>
              <a:buClr>
                <a:schemeClr val="dk1"/>
              </a:buClr>
              <a:buSzPts val="900"/>
              <a:buNone/>
              <a:defRPr sz="900">
                <a:solidFill>
                  <a:schemeClr val="dk1"/>
                </a:solidFill>
              </a:defRPr>
            </a:lvl7pPr>
            <a:lvl8pPr lvl="7" algn="ctr">
              <a:lnSpc>
                <a:spcPct val="100000"/>
              </a:lnSpc>
              <a:spcBef>
                <a:spcPts val="0"/>
              </a:spcBef>
              <a:spcAft>
                <a:spcPts val="0"/>
              </a:spcAft>
              <a:buClr>
                <a:schemeClr val="dk1"/>
              </a:buClr>
              <a:buSzPts val="900"/>
              <a:buNone/>
              <a:defRPr sz="900">
                <a:solidFill>
                  <a:schemeClr val="dk1"/>
                </a:solidFill>
              </a:defRPr>
            </a:lvl8pPr>
            <a:lvl9pPr lvl="8" algn="ctr">
              <a:lnSpc>
                <a:spcPct val="100000"/>
              </a:lnSpc>
              <a:spcBef>
                <a:spcPts val="0"/>
              </a:spcBef>
              <a:spcAft>
                <a:spcPts val="0"/>
              </a:spcAft>
              <a:buClr>
                <a:schemeClr val="dk1"/>
              </a:buClr>
              <a:buSzPts val="900"/>
              <a:buNone/>
              <a:defRPr sz="900">
                <a:solidFill>
                  <a:schemeClr val="dk1"/>
                </a:solidFill>
              </a:defRPr>
            </a:lvl9pPr>
          </a:lstStyle>
          <a:p/>
        </p:txBody>
      </p:sp>
      <p:sp>
        <p:nvSpPr>
          <p:cNvPr id="28" name="Google Shape;28;p40"/>
          <p:cNvSpPr txBox="1"/>
          <p:nvPr>
            <p:ph idx="7" type="ctrTitle"/>
          </p:nvPr>
        </p:nvSpPr>
        <p:spPr>
          <a:xfrm>
            <a:off x="2455361" y="3700506"/>
            <a:ext cx="1596300" cy="57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100"/>
              <a:buNone/>
              <a:defRPr sz="1100">
                <a:solidFill>
                  <a:schemeClr val="dk1"/>
                </a:solidFill>
              </a:defRPr>
            </a:lvl1pPr>
            <a:lvl2pPr lvl="1" algn="ctr">
              <a:lnSpc>
                <a:spcPct val="100000"/>
              </a:lnSpc>
              <a:spcBef>
                <a:spcPts val="0"/>
              </a:spcBef>
              <a:spcAft>
                <a:spcPts val="0"/>
              </a:spcAft>
              <a:buClr>
                <a:schemeClr val="dk1"/>
              </a:buClr>
              <a:buSzPts val="1100"/>
              <a:buNone/>
              <a:defRPr sz="1100">
                <a:solidFill>
                  <a:schemeClr val="dk1"/>
                </a:solidFill>
              </a:defRPr>
            </a:lvl2pPr>
            <a:lvl3pPr lvl="2" algn="ctr">
              <a:lnSpc>
                <a:spcPct val="100000"/>
              </a:lnSpc>
              <a:spcBef>
                <a:spcPts val="0"/>
              </a:spcBef>
              <a:spcAft>
                <a:spcPts val="0"/>
              </a:spcAft>
              <a:buClr>
                <a:schemeClr val="dk1"/>
              </a:buClr>
              <a:buSzPts val="1100"/>
              <a:buNone/>
              <a:defRPr sz="1100">
                <a:solidFill>
                  <a:schemeClr val="dk1"/>
                </a:solidFill>
              </a:defRPr>
            </a:lvl3pPr>
            <a:lvl4pPr lvl="3" algn="ctr">
              <a:lnSpc>
                <a:spcPct val="100000"/>
              </a:lnSpc>
              <a:spcBef>
                <a:spcPts val="0"/>
              </a:spcBef>
              <a:spcAft>
                <a:spcPts val="0"/>
              </a:spcAft>
              <a:buClr>
                <a:schemeClr val="dk1"/>
              </a:buClr>
              <a:buSzPts val="1100"/>
              <a:buNone/>
              <a:defRPr sz="1100">
                <a:solidFill>
                  <a:schemeClr val="dk1"/>
                </a:solidFill>
              </a:defRPr>
            </a:lvl4pPr>
            <a:lvl5pPr lvl="4" algn="ctr">
              <a:lnSpc>
                <a:spcPct val="100000"/>
              </a:lnSpc>
              <a:spcBef>
                <a:spcPts val="0"/>
              </a:spcBef>
              <a:spcAft>
                <a:spcPts val="0"/>
              </a:spcAft>
              <a:buClr>
                <a:schemeClr val="dk1"/>
              </a:buClr>
              <a:buSzPts val="1100"/>
              <a:buNone/>
              <a:defRPr sz="1100">
                <a:solidFill>
                  <a:schemeClr val="dk1"/>
                </a:solidFill>
              </a:defRPr>
            </a:lvl5pPr>
            <a:lvl6pPr lvl="5" algn="ctr">
              <a:lnSpc>
                <a:spcPct val="100000"/>
              </a:lnSpc>
              <a:spcBef>
                <a:spcPts val="0"/>
              </a:spcBef>
              <a:spcAft>
                <a:spcPts val="0"/>
              </a:spcAft>
              <a:buClr>
                <a:schemeClr val="dk1"/>
              </a:buClr>
              <a:buSzPts val="1100"/>
              <a:buNone/>
              <a:defRPr sz="1100">
                <a:solidFill>
                  <a:schemeClr val="dk1"/>
                </a:solidFill>
              </a:defRPr>
            </a:lvl6pPr>
            <a:lvl7pPr lvl="6" algn="ctr">
              <a:lnSpc>
                <a:spcPct val="100000"/>
              </a:lnSpc>
              <a:spcBef>
                <a:spcPts val="0"/>
              </a:spcBef>
              <a:spcAft>
                <a:spcPts val="0"/>
              </a:spcAft>
              <a:buClr>
                <a:schemeClr val="dk1"/>
              </a:buClr>
              <a:buSzPts val="1100"/>
              <a:buNone/>
              <a:defRPr sz="1100">
                <a:solidFill>
                  <a:schemeClr val="dk1"/>
                </a:solidFill>
              </a:defRPr>
            </a:lvl7pPr>
            <a:lvl8pPr lvl="7" algn="ctr">
              <a:lnSpc>
                <a:spcPct val="100000"/>
              </a:lnSpc>
              <a:spcBef>
                <a:spcPts val="0"/>
              </a:spcBef>
              <a:spcAft>
                <a:spcPts val="0"/>
              </a:spcAft>
              <a:buClr>
                <a:schemeClr val="dk1"/>
              </a:buClr>
              <a:buSzPts val="1100"/>
              <a:buNone/>
              <a:defRPr sz="1100">
                <a:solidFill>
                  <a:schemeClr val="dk1"/>
                </a:solidFill>
              </a:defRPr>
            </a:lvl8pPr>
            <a:lvl9pPr lvl="8" algn="ctr">
              <a:lnSpc>
                <a:spcPct val="100000"/>
              </a:lnSpc>
              <a:spcBef>
                <a:spcPts val="0"/>
              </a:spcBef>
              <a:spcAft>
                <a:spcPts val="0"/>
              </a:spcAft>
              <a:buClr>
                <a:schemeClr val="dk1"/>
              </a:buClr>
              <a:buSzPts val="1100"/>
              <a:buNone/>
              <a:defRPr sz="1100">
                <a:solidFill>
                  <a:schemeClr val="dk1"/>
                </a:solidFill>
              </a:defRPr>
            </a:lvl9pPr>
          </a:lstStyle>
          <a:p/>
        </p:txBody>
      </p:sp>
      <p:sp>
        <p:nvSpPr>
          <p:cNvPr id="29" name="Google Shape;29;p40"/>
          <p:cNvSpPr txBox="1"/>
          <p:nvPr>
            <p:ph idx="8" type="subTitle"/>
          </p:nvPr>
        </p:nvSpPr>
        <p:spPr>
          <a:xfrm>
            <a:off x="4892774" y="4031100"/>
            <a:ext cx="1965000" cy="57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900"/>
              <a:buNone/>
              <a:defRPr sz="900">
                <a:solidFill>
                  <a:schemeClr val="dk1"/>
                </a:solidFill>
              </a:defRPr>
            </a:lvl1pPr>
            <a:lvl2pPr lvl="1" algn="ctr">
              <a:lnSpc>
                <a:spcPct val="100000"/>
              </a:lnSpc>
              <a:spcBef>
                <a:spcPts val="0"/>
              </a:spcBef>
              <a:spcAft>
                <a:spcPts val="0"/>
              </a:spcAft>
              <a:buClr>
                <a:schemeClr val="dk1"/>
              </a:buClr>
              <a:buSzPts val="900"/>
              <a:buNone/>
              <a:defRPr sz="900">
                <a:solidFill>
                  <a:schemeClr val="dk1"/>
                </a:solidFill>
              </a:defRPr>
            </a:lvl2pPr>
            <a:lvl3pPr lvl="2" algn="ctr">
              <a:lnSpc>
                <a:spcPct val="100000"/>
              </a:lnSpc>
              <a:spcBef>
                <a:spcPts val="0"/>
              </a:spcBef>
              <a:spcAft>
                <a:spcPts val="0"/>
              </a:spcAft>
              <a:buClr>
                <a:schemeClr val="dk1"/>
              </a:buClr>
              <a:buSzPts val="900"/>
              <a:buNone/>
              <a:defRPr sz="900">
                <a:solidFill>
                  <a:schemeClr val="dk1"/>
                </a:solidFill>
              </a:defRPr>
            </a:lvl3pPr>
            <a:lvl4pPr lvl="3" algn="ctr">
              <a:lnSpc>
                <a:spcPct val="100000"/>
              </a:lnSpc>
              <a:spcBef>
                <a:spcPts val="0"/>
              </a:spcBef>
              <a:spcAft>
                <a:spcPts val="0"/>
              </a:spcAft>
              <a:buClr>
                <a:schemeClr val="dk1"/>
              </a:buClr>
              <a:buSzPts val="900"/>
              <a:buNone/>
              <a:defRPr sz="900">
                <a:solidFill>
                  <a:schemeClr val="dk1"/>
                </a:solidFill>
              </a:defRPr>
            </a:lvl4pPr>
            <a:lvl5pPr lvl="4" algn="ctr">
              <a:lnSpc>
                <a:spcPct val="100000"/>
              </a:lnSpc>
              <a:spcBef>
                <a:spcPts val="0"/>
              </a:spcBef>
              <a:spcAft>
                <a:spcPts val="0"/>
              </a:spcAft>
              <a:buClr>
                <a:schemeClr val="dk1"/>
              </a:buClr>
              <a:buSzPts val="900"/>
              <a:buNone/>
              <a:defRPr sz="900">
                <a:solidFill>
                  <a:schemeClr val="dk1"/>
                </a:solidFill>
              </a:defRPr>
            </a:lvl5pPr>
            <a:lvl6pPr lvl="5" algn="ctr">
              <a:lnSpc>
                <a:spcPct val="100000"/>
              </a:lnSpc>
              <a:spcBef>
                <a:spcPts val="0"/>
              </a:spcBef>
              <a:spcAft>
                <a:spcPts val="0"/>
              </a:spcAft>
              <a:buClr>
                <a:schemeClr val="dk1"/>
              </a:buClr>
              <a:buSzPts val="900"/>
              <a:buNone/>
              <a:defRPr sz="900">
                <a:solidFill>
                  <a:schemeClr val="dk1"/>
                </a:solidFill>
              </a:defRPr>
            </a:lvl6pPr>
            <a:lvl7pPr lvl="6" algn="ctr">
              <a:lnSpc>
                <a:spcPct val="100000"/>
              </a:lnSpc>
              <a:spcBef>
                <a:spcPts val="0"/>
              </a:spcBef>
              <a:spcAft>
                <a:spcPts val="0"/>
              </a:spcAft>
              <a:buClr>
                <a:schemeClr val="dk1"/>
              </a:buClr>
              <a:buSzPts val="900"/>
              <a:buNone/>
              <a:defRPr sz="900">
                <a:solidFill>
                  <a:schemeClr val="dk1"/>
                </a:solidFill>
              </a:defRPr>
            </a:lvl7pPr>
            <a:lvl8pPr lvl="7" algn="ctr">
              <a:lnSpc>
                <a:spcPct val="100000"/>
              </a:lnSpc>
              <a:spcBef>
                <a:spcPts val="0"/>
              </a:spcBef>
              <a:spcAft>
                <a:spcPts val="0"/>
              </a:spcAft>
              <a:buClr>
                <a:schemeClr val="dk1"/>
              </a:buClr>
              <a:buSzPts val="900"/>
              <a:buNone/>
              <a:defRPr sz="900">
                <a:solidFill>
                  <a:schemeClr val="dk1"/>
                </a:solidFill>
              </a:defRPr>
            </a:lvl8pPr>
            <a:lvl9pPr lvl="8" algn="ctr">
              <a:lnSpc>
                <a:spcPct val="100000"/>
              </a:lnSpc>
              <a:spcBef>
                <a:spcPts val="0"/>
              </a:spcBef>
              <a:spcAft>
                <a:spcPts val="0"/>
              </a:spcAft>
              <a:buClr>
                <a:schemeClr val="dk1"/>
              </a:buClr>
              <a:buSzPts val="900"/>
              <a:buNone/>
              <a:defRPr sz="900">
                <a:solidFill>
                  <a:schemeClr val="dk1"/>
                </a:solidFill>
              </a:defRPr>
            </a:lvl9pPr>
          </a:lstStyle>
          <a:p/>
        </p:txBody>
      </p:sp>
      <p:sp>
        <p:nvSpPr>
          <p:cNvPr id="30" name="Google Shape;30;p40"/>
          <p:cNvSpPr txBox="1"/>
          <p:nvPr>
            <p:ph idx="9" type="ctrTitle"/>
          </p:nvPr>
        </p:nvSpPr>
        <p:spPr>
          <a:xfrm>
            <a:off x="5077124" y="3700506"/>
            <a:ext cx="1596300" cy="57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100"/>
              <a:buNone/>
              <a:defRPr sz="1100">
                <a:solidFill>
                  <a:schemeClr val="dk1"/>
                </a:solidFill>
              </a:defRPr>
            </a:lvl1pPr>
            <a:lvl2pPr lvl="1" algn="ctr">
              <a:lnSpc>
                <a:spcPct val="100000"/>
              </a:lnSpc>
              <a:spcBef>
                <a:spcPts val="0"/>
              </a:spcBef>
              <a:spcAft>
                <a:spcPts val="0"/>
              </a:spcAft>
              <a:buClr>
                <a:schemeClr val="dk1"/>
              </a:buClr>
              <a:buSzPts val="1100"/>
              <a:buNone/>
              <a:defRPr sz="1100">
                <a:solidFill>
                  <a:schemeClr val="dk1"/>
                </a:solidFill>
              </a:defRPr>
            </a:lvl2pPr>
            <a:lvl3pPr lvl="2" algn="ctr">
              <a:lnSpc>
                <a:spcPct val="100000"/>
              </a:lnSpc>
              <a:spcBef>
                <a:spcPts val="0"/>
              </a:spcBef>
              <a:spcAft>
                <a:spcPts val="0"/>
              </a:spcAft>
              <a:buClr>
                <a:schemeClr val="dk1"/>
              </a:buClr>
              <a:buSzPts val="1100"/>
              <a:buNone/>
              <a:defRPr sz="1100">
                <a:solidFill>
                  <a:schemeClr val="dk1"/>
                </a:solidFill>
              </a:defRPr>
            </a:lvl3pPr>
            <a:lvl4pPr lvl="3" algn="ctr">
              <a:lnSpc>
                <a:spcPct val="100000"/>
              </a:lnSpc>
              <a:spcBef>
                <a:spcPts val="0"/>
              </a:spcBef>
              <a:spcAft>
                <a:spcPts val="0"/>
              </a:spcAft>
              <a:buClr>
                <a:schemeClr val="dk1"/>
              </a:buClr>
              <a:buSzPts val="1100"/>
              <a:buNone/>
              <a:defRPr sz="1100">
                <a:solidFill>
                  <a:schemeClr val="dk1"/>
                </a:solidFill>
              </a:defRPr>
            </a:lvl4pPr>
            <a:lvl5pPr lvl="4" algn="ctr">
              <a:lnSpc>
                <a:spcPct val="100000"/>
              </a:lnSpc>
              <a:spcBef>
                <a:spcPts val="0"/>
              </a:spcBef>
              <a:spcAft>
                <a:spcPts val="0"/>
              </a:spcAft>
              <a:buClr>
                <a:schemeClr val="dk1"/>
              </a:buClr>
              <a:buSzPts val="1100"/>
              <a:buNone/>
              <a:defRPr sz="1100">
                <a:solidFill>
                  <a:schemeClr val="dk1"/>
                </a:solidFill>
              </a:defRPr>
            </a:lvl5pPr>
            <a:lvl6pPr lvl="5" algn="ctr">
              <a:lnSpc>
                <a:spcPct val="100000"/>
              </a:lnSpc>
              <a:spcBef>
                <a:spcPts val="0"/>
              </a:spcBef>
              <a:spcAft>
                <a:spcPts val="0"/>
              </a:spcAft>
              <a:buClr>
                <a:schemeClr val="dk1"/>
              </a:buClr>
              <a:buSzPts val="1100"/>
              <a:buNone/>
              <a:defRPr sz="1100">
                <a:solidFill>
                  <a:schemeClr val="dk1"/>
                </a:solidFill>
              </a:defRPr>
            </a:lvl6pPr>
            <a:lvl7pPr lvl="6" algn="ctr">
              <a:lnSpc>
                <a:spcPct val="100000"/>
              </a:lnSpc>
              <a:spcBef>
                <a:spcPts val="0"/>
              </a:spcBef>
              <a:spcAft>
                <a:spcPts val="0"/>
              </a:spcAft>
              <a:buClr>
                <a:schemeClr val="dk1"/>
              </a:buClr>
              <a:buSzPts val="1100"/>
              <a:buNone/>
              <a:defRPr sz="1100">
                <a:solidFill>
                  <a:schemeClr val="dk1"/>
                </a:solidFill>
              </a:defRPr>
            </a:lvl7pPr>
            <a:lvl8pPr lvl="7" algn="ctr">
              <a:lnSpc>
                <a:spcPct val="100000"/>
              </a:lnSpc>
              <a:spcBef>
                <a:spcPts val="0"/>
              </a:spcBef>
              <a:spcAft>
                <a:spcPts val="0"/>
              </a:spcAft>
              <a:buClr>
                <a:schemeClr val="dk1"/>
              </a:buClr>
              <a:buSzPts val="1100"/>
              <a:buNone/>
              <a:defRPr sz="1100">
                <a:solidFill>
                  <a:schemeClr val="dk1"/>
                </a:solidFill>
              </a:defRPr>
            </a:lvl8pPr>
            <a:lvl9pPr lvl="8" algn="ctr">
              <a:lnSpc>
                <a:spcPct val="100000"/>
              </a:lnSpc>
              <a:spcBef>
                <a:spcPts val="0"/>
              </a:spcBef>
              <a:spcAft>
                <a:spcPts val="0"/>
              </a:spcAft>
              <a:buClr>
                <a:schemeClr val="dk1"/>
              </a:buClr>
              <a:buSzPts val="1100"/>
              <a:buNone/>
              <a:defRPr sz="1100">
                <a:solidFill>
                  <a:schemeClr val="dk1"/>
                </a:solidFill>
              </a:defRPr>
            </a:lvl9pPr>
          </a:lstStyle>
          <a:p/>
        </p:txBody>
      </p:sp>
      <p:sp>
        <p:nvSpPr>
          <p:cNvPr id="31" name="Google Shape;31;p40"/>
          <p:cNvSpPr txBox="1"/>
          <p:nvPr>
            <p:ph idx="13" type="ctrTitle"/>
          </p:nvPr>
        </p:nvSpPr>
        <p:spPr>
          <a:xfrm>
            <a:off x="3080975" y="398750"/>
            <a:ext cx="2982000" cy="689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1pPr>
            <a:lvl2pPr lvl="1" algn="r">
              <a:lnSpc>
                <a:spcPct val="100000"/>
              </a:lnSpc>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2pPr>
            <a:lvl3pPr lvl="2" algn="r">
              <a:lnSpc>
                <a:spcPct val="100000"/>
              </a:lnSpc>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3pPr>
            <a:lvl4pPr lvl="3" algn="r">
              <a:lnSpc>
                <a:spcPct val="100000"/>
              </a:lnSpc>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4pPr>
            <a:lvl5pPr lvl="4" algn="r">
              <a:lnSpc>
                <a:spcPct val="100000"/>
              </a:lnSpc>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5pPr>
            <a:lvl6pPr lvl="5" algn="r">
              <a:lnSpc>
                <a:spcPct val="100000"/>
              </a:lnSpc>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6pPr>
            <a:lvl7pPr lvl="6" algn="r">
              <a:lnSpc>
                <a:spcPct val="100000"/>
              </a:lnSpc>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7pPr>
            <a:lvl8pPr lvl="7" algn="r">
              <a:lnSpc>
                <a:spcPct val="100000"/>
              </a:lnSpc>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8pPr>
            <a:lvl9pPr lvl="8" algn="r">
              <a:lnSpc>
                <a:spcPct val="100000"/>
              </a:lnSpc>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9pPr>
          </a:lstStyle>
          <a:p/>
        </p:txBody>
      </p:sp>
      <p:sp>
        <p:nvSpPr>
          <p:cNvPr id="32" name="Google Shape;32;p40"/>
          <p:cNvSpPr txBox="1"/>
          <p:nvPr>
            <p:ph idx="14" type="title"/>
          </p:nvPr>
        </p:nvSpPr>
        <p:spPr>
          <a:xfrm>
            <a:off x="1575838" y="2012475"/>
            <a:ext cx="748800" cy="303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p:txBody>
      </p:sp>
      <p:sp>
        <p:nvSpPr>
          <p:cNvPr id="33" name="Google Shape;33;p40"/>
          <p:cNvSpPr txBox="1"/>
          <p:nvPr>
            <p:ph idx="15" type="title"/>
          </p:nvPr>
        </p:nvSpPr>
        <p:spPr>
          <a:xfrm>
            <a:off x="4197618" y="2012475"/>
            <a:ext cx="748800" cy="303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p:txBody>
      </p:sp>
      <p:sp>
        <p:nvSpPr>
          <p:cNvPr id="34" name="Google Shape;34;p40"/>
          <p:cNvSpPr txBox="1"/>
          <p:nvPr>
            <p:ph idx="16" type="title"/>
          </p:nvPr>
        </p:nvSpPr>
        <p:spPr>
          <a:xfrm>
            <a:off x="6872626" y="2012475"/>
            <a:ext cx="748800" cy="303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p:txBody>
      </p:sp>
      <p:sp>
        <p:nvSpPr>
          <p:cNvPr id="35" name="Google Shape;35;p40"/>
          <p:cNvSpPr txBox="1"/>
          <p:nvPr>
            <p:ph idx="17" type="title"/>
          </p:nvPr>
        </p:nvSpPr>
        <p:spPr>
          <a:xfrm>
            <a:off x="2879111" y="3386650"/>
            <a:ext cx="748800" cy="303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p:txBody>
      </p:sp>
      <p:sp>
        <p:nvSpPr>
          <p:cNvPr id="36" name="Google Shape;36;p40"/>
          <p:cNvSpPr txBox="1"/>
          <p:nvPr>
            <p:ph idx="18" type="title"/>
          </p:nvPr>
        </p:nvSpPr>
        <p:spPr>
          <a:xfrm>
            <a:off x="5500879" y="3386650"/>
            <a:ext cx="748800" cy="303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1">
  <p:cSld name="CUSTOM_18">
    <p:spTree>
      <p:nvGrpSpPr>
        <p:cNvPr id="37" name="Shape 37"/>
        <p:cNvGrpSpPr/>
        <p:nvPr/>
      </p:nvGrpSpPr>
      <p:grpSpPr>
        <a:xfrm>
          <a:off x="0" y="0"/>
          <a:ext cx="0" cy="0"/>
          <a:chOff x="0" y="0"/>
          <a:chExt cx="0" cy="0"/>
        </a:xfrm>
      </p:grpSpPr>
      <p:sp>
        <p:nvSpPr>
          <p:cNvPr id="38" name="Google Shape;38;p41"/>
          <p:cNvSpPr/>
          <p:nvPr/>
        </p:nvSpPr>
        <p:spPr>
          <a:xfrm>
            <a:off x="-1152650" y="-437650"/>
            <a:ext cx="6093900" cy="5714700"/>
          </a:xfrm>
          <a:prstGeom prst="hexagon">
            <a:avLst>
              <a:gd fmla="val 25000" name="adj"/>
              <a:gd fmla="val 115470" name="vf"/>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41"/>
          <p:cNvSpPr/>
          <p:nvPr/>
        </p:nvSpPr>
        <p:spPr>
          <a:xfrm>
            <a:off x="-4362575" y="-437650"/>
            <a:ext cx="6000900" cy="5714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41"/>
          <p:cNvSpPr txBox="1"/>
          <p:nvPr>
            <p:ph type="ctrTitle"/>
          </p:nvPr>
        </p:nvSpPr>
        <p:spPr>
          <a:xfrm flipH="1">
            <a:off x="1889225" y="2355535"/>
            <a:ext cx="3281400" cy="803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p:txBody>
      </p:sp>
      <p:sp>
        <p:nvSpPr>
          <p:cNvPr id="41" name="Google Shape;41;p41"/>
          <p:cNvSpPr txBox="1"/>
          <p:nvPr>
            <p:ph idx="2" type="title"/>
          </p:nvPr>
        </p:nvSpPr>
        <p:spPr>
          <a:xfrm flipH="1">
            <a:off x="1889225" y="1753435"/>
            <a:ext cx="2979300" cy="754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subtitle">
  <p:cSld name="CUSTOM_12">
    <p:spTree>
      <p:nvGrpSpPr>
        <p:cNvPr id="42" name="Shape 42"/>
        <p:cNvGrpSpPr/>
        <p:nvPr/>
      </p:nvGrpSpPr>
      <p:grpSpPr>
        <a:xfrm>
          <a:off x="0" y="0"/>
          <a:ext cx="0" cy="0"/>
          <a:chOff x="0" y="0"/>
          <a:chExt cx="0" cy="0"/>
        </a:xfrm>
      </p:grpSpPr>
      <p:sp>
        <p:nvSpPr>
          <p:cNvPr id="43" name="Google Shape;43;p42"/>
          <p:cNvSpPr/>
          <p:nvPr/>
        </p:nvSpPr>
        <p:spPr>
          <a:xfrm flipH="1">
            <a:off x="-447675" y="-42125"/>
            <a:ext cx="5743575" cy="5200650"/>
          </a:xfrm>
          <a:custGeom>
            <a:rect b="b" l="l" r="r" t="t"/>
            <a:pathLst>
              <a:path extrusionOk="0" h="208026" w="229743">
                <a:moveTo>
                  <a:pt x="62865" y="1524"/>
                </a:moveTo>
                <a:lnTo>
                  <a:pt x="0" y="208026"/>
                </a:lnTo>
                <a:lnTo>
                  <a:pt x="229743" y="208026"/>
                </a:lnTo>
                <a:lnTo>
                  <a:pt x="229743" y="0"/>
                </a:lnTo>
                <a:close/>
              </a:path>
            </a:pathLst>
          </a:custGeom>
          <a:solidFill>
            <a:schemeClr val="dk1"/>
          </a:solidFill>
          <a:ln>
            <a:noFill/>
          </a:ln>
        </p:spPr>
      </p:sp>
      <p:sp>
        <p:nvSpPr>
          <p:cNvPr id="44" name="Google Shape;44;p42"/>
          <p:cNvSpPr txBox="1"/>
          <p:nvPr>
            <p:ph type="ctrTitle"/>
          </p:nvPr>
        </p:nvSpPr>
        <p:spPr>
          <a:xfrm>
            <a:off x="630625" y="1659512"/>
            <a:ext cx="3867300" cy="970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1"/>
              </a:buClr>
              <a:buSzPts val="1300"/>
              <a:buNone/>
              <a:defRPr sz="1300">
                <a:solidFill>
                  <a:schemeClr val="lt1"/>
                </a:solidFill>
              </a:defRPr>
            </a:lvl1pPr>
            <a:lvl2pPr lvl="1" algn="l">
              <a:lnSpc>
                <a:spcPct val="100000"/>
              </a:lnSpc>
              <a:spcBef>
                <a:spcPts val="0"/>
              </a:spcBef>
              <a:spcAft>
                <a:spcPts val="0"/>
              </a:spcAft>
              <a:buClr>
                <a:schemeClr val="lt1"/>
              </a:buClr>
              <a:buSzPts val="1300"/>
              <a:buNone/>
              <a:defRPr sz="1300">
                <a:solidFill>
                  <a:schemeClr val="lt1"/>
                </a:solidFill>
              </a:defRPr>
            </a:lvl2pPr>
            <a:lvl3pPr lvl="2" algn="l">
              <a:lnSpc>
                <a:spcPct val="100000"/>
              </a:lnSpc>
              <a:spcBef>
                <a:spcPts val="0"/>
              </a:spcBef>
              <a:spcAft>
                <a:spcPts val="0"/>
              </a:spcAft>
              <a:buClr>
                <a:schemeClr val="lt1"/>
              </a:buClr>
              <a:buSzPts val="1300"/>
              <a:buNone/>
              <a:defRPr sz="1300">
                <a:solidFill>
                  <a:schemeClr val="lt1"/>
                </a:solidFill>
              </a:defRPr>
            </a:lvl3pPr>
            <a:lvl4pPr lvl="3" algn="l">
              <a:lnSpc>
                <a:spcPct val="100000"/>
              </a:lnSpc>
              <a:spcBef>
                <a:spcPts val="0"/>
              </a:spcBef>
              <a:spcAft>
                <a:spcPts val="0"/>
              </a:spcAft>
              <a:buClr>
                <a:schemeClr val="lt1"/>
              </a:buClr>
              <a:buSzPts val="1300"/>
              <a:buNone/>
              <a:defRPr sz="1300">
                <a:solidFill>
                  <a:schemeClr val="lt1"/>
                </a:solidFill>
              </a:defRPr>
            </a:lvl4pPr>
            <a:lvl5pPr lvl="4" algn="l">
              <a:lnSpc>
                <a:spcPct val="100000"/>
              </a:lnSpc>
              <a:spcBef>
                <a:spcPts val="0"/>
              </a:spcBef>
              <a:spcAft>
                <a:spcPts val="0"/>
              </a:spcAft>
              <a:buClr>
                <a:schemeClr val="lt1"/>
              </a:buClr>
              <a:buSzPts val="1300"/>
              <a:buNone/>
              <a:defRPr sz="1300">
                <a:solidFill>
                  <a:schemeClr val="lt1"/>
                </a:solidFill>
              </a:defRPr>
            </a:lvl5pPr>
            <a:lvl6pPr lvl="5" algn="l">
              <a:lnSpc>
                <a:spcPct val="100000"/>
              </a:lnSpc>
              <a:spcBef>
                <a:spcPts val="0"/>
              </a:spcBef>
              <a:spcAft>
                <a:spcPts val="0"/>
              </a:spcAft>
              <a:buClr>
                <a:schemeClr val="lt1"/>
              </a:buClr>
              <a:buSzPts val="1300"/>
              <a:buNone/>
              <a:defRPr sz="1300">
                <a:solidFill>
                  <a:schemeClr val="lt1"/>
                </a:solidFill>
              </a:defRPr>
            </a:lvl6pPr>
            <a:lvl7pPr lvl="6" algn="l">
              <a:lnSpc>
                <a:spcPct val="100000"/>
              </a:lnSpc>
              <a:spcBef>
                <a:spcPts val="0"/>
              </a:spcBef>
              <a:spcAft>
                <a:spcPts val="0"/>
              </a:spcAft>
              <a:buClr>
                <a:schemeClr val="lt1"/>
              </a:buClr>
              <a:buSzPts val="1300"/>
              <a:buNone/>
              <a:defRPr sz="1300">
                <a:solidFill>
                  <a:schemeClr val="lt1"/>
                </a:solidFill>
              </a:defRPr>
            </a:lvl7pPr>
            <a:lvl8pPr lvl="7" algn="l">
              <a:lnSpc>
                <a:spcPct val="100000"/>
              </a:lnSpc>
              <a:spcBef>
                <a:spcPts val="0"/>
              </a:spcBef>
              <a:spcAft>
                <a:spcPts val="0"/>
              </a:spcAft>
              <a:buClr>
                <a:schemeClr val="lt1"/>
              </a:buClr>
              <a:buSzPts val="1300"/>
              <a:buNone/>
              <a:defRPr sz="1300">
                <a:solidFill>
                  <a:schemeClr val="lt1"/>
                </a:solidFill>
              </a:defRPr>
            </a:lvl8pPr>
            <a:lvl9pPr lvl="8" algn="l">
              <a:lnSpc>
                <a:spcPct val="100000"/>
              </a:lnSpc>
              <a:spcBef>
                <a:spcPts val="0"/>
              </a:spcBef>
              <a:spcAft>
                <a:spcPts val="0"/>
              </a:spcAft>
              <a:buClr>
                <a:schemeClr val="lt1"/>
              </a:buClr>
              <a:buSzPts val="1300"/>
              <a:buNone/>
              <a:defRPr sz="1300">
                <a:solidFill>
                  <a:schemeClr val="lt1"/>
                </a:solidFill>
              </a:defRPr>
            </a:lvl9pPr>
          </a:lstStyle>
          <a:p/>
        </p:txBody>
      </p:sp>
      <p:sp>
        <p:nvSpPr>
          <p:cNvPr id="45" name="Google Shape;45;p42"/>
          <p:cNvSpPr txBox="1"/>
          <p:nvPr>
            <p:ph idx="1" type="subTitle"/>
          </p:nvPr>
        </p:nvSpPr>
        <p:spPr>
          <a:xfrm>
            <a:off x="630625" y="2513488"/>
            <a:ext cx="3340500" cy="970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100"/>
              <a:buNone/>
              <a:defRPr sz="1100">
                <a:solidFill>
                  <a:schemeClr val="lt1"/>
                </a:solidFill>
              </a:defRPr>
            </a:lvl1pPr>
            <a:lvl2pPr lvl="1" algn="l">
              <a:lnSpc>
                <a:spcPct val="100000"/>
              </a:lnSpc>
              <a:spcBef>
                <a:spcPts val="0"/>
              </a:spcBef>
              <a:spcAft>
                <a:spcPts val="0"/>
              </a:spcAft>
              <a:buClr>
                <a:schemeClr val="lt1"/>
              </a:buClr>
              <a:buSzPts val="1100"/>
              <a:buNone/>
              <a:defRPr sz="1100">
                <a:solidFill>
                  <a:schemeClr val="lt1"/>
                </a:solidFill>
              </a:defRPr>
            </a:lvl2pPr>
            <a:lvl3pPr lvl="2" algn="l">
              <a:lnSpc>
                <a:spcPct val="100000"/>
              </a:lnSpc>
              <a:spcBef>
                <a:spcPts val="0"/>
              </a:spcBef>
              <a:spcAft>
                <a:spcPts val="0"/>
              </a:spcAft>
              <a:buClr>
                <a:schemeClr val="lt1"/>
              </a:buClr>
              <a:buSzPts val="1100"/>
              <a:buNone/>
              <a:defRPr sz="1100">
                <a:solidFill>
                  <a:schemeClr val="lt1"/>
                </a:solidFill>
              </a:defRPr>
            </a:lvl3pPr>
            <a:lvl4pPr lvl="3" algn="l">
              <a:lnSpc>
                <a:spcPct val="100000"/>
              </a:lnSpc>
              <a:spcBef>
                <a:spcPts val="0"/>
              </a:spcBef>
              <a:spcAft>
                <a:spcPts val="0"/>
              </a:spcAft>
              <a:buClr>
                <a:schemeClr val="lt1"/>
              </a:buClr>
              <a:buSzPts val="1100"/>
              <a:buNone/>
              <a:defRPr sz="1100">
                <a:solidFill>
                  <a:schemeClr val="lt1"/>
                </a:solidFill>
              </a:defRPr>
            </a:lvl4pPr>
            <a:lvl5pPr lvl="4" algn="l">
              <a:lnSpc>
                <a:spcPct val="100000"/>
              </a:lnSpc>
              <a:spcBef>
                <a:spcPts val="0"/>
              </a:spcBef>
              <a:spcAft>
                <a:spcPts val="0"/>
              </a:spcAft>
              <a:buClr>
                <a:schemeClr val="lt1"/>
              </a:buClr>
              <a:buSzPts val="1100"/>
              <a:buNone/>
              <a:defRPr sz="1100">
                <a:solidFill>
                  <a:schemeClr val="lt1"/>
                </a:solidFill>
              </a:defRPr>
            </a:lvl5pPr>
            <a:lvl6pPr lvl="5" algn="l">
              <a:lnSpc>
                <a:spcPct val="100000"/>
              </a:lnSpc>
              <a:spcBef>
                <a:spcPts val="0"/>
              </a:spcBef>
              <a:spcAft>
                <a:spcPts val="0"/>
              </a:spcAft>
              <a:buClr>
                <a:schemeClr val="lt1"/>
              </a:buClr>
              <a:buSzPts val="1100"/>
              <a:buNone/>
              <a:defRPr sz="1100">
                <a:solidFill>
                  <a:schemeClr val="lt1"/>
                </a:solidFill>
              </a:defRPr>
            </a:lvl6pPr>
            <a:lvl7pPr lvl="6" algn="l">
              <a:lnSpc>
                <a:spcPct val="100000"/>
              </a:lnSpc>
              <a:spcBef>
                <a:spcPts val="0"/>
              </a:spcBef>
              <a:spcAft>
                <a:spcPts val="0"/>
              </a:spcAft>
              <a:buClr>
                <a:schemeClr val="lt1"/>
              </a:buClr>
              <a:buSzPts val="1100"/>
              <a:buNone/>
              <a:defRPr sz="1100">
                <a:solidFill>
                  <a:schemeClr val="lt1"/>
                </a:solidFill>
              </a:defRPr>
            </a:lvl7pPr>
            <a:lvl8pPr lvl="7" algn="l">
              <a:lnSpc>
                <a:spcPct val="100000"/>
              </a:lnSpc>
              <a:spcBef>
                <a:spcPts val="0"/>
              </a:spcBef>
              <a:spcAft>
                <a:spcPts val="0"/>
              </a:spcAft>
              <a:buClr>
                <a:schemeClr val="lt1"/>
              </a:buClr>
              <a:buSzPts val="1100"/>
              <a:buNone/>
              <a:defRPr sz="1100">
                <a:solidFill>
                  <a:schemeClr val="lt1"/>
                </a:solidFill>
              </a:defRPr>
            </a:lvl8pPr>
            <a:lvl9pPr lvl="8" algn="l">
              <a:lnSpc>
                <a:spcPct val="100000"/>
              </a:lnSpc>
              <a:spcBef>
                <a:spcPts val="0"/>
              </a:spcBef>
              <a:spcAft>
                <a:spcPts val="0"/>
              </a:spcAft>
              <a:buClr>
                <a:schemeClr val="lt1"/>
              </a:buClr>
              <a:buSzPts val="1100"/>
              <a:buNone/>
              <a:defRPr sz="1100">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our columns">
  <p:cSld name="CUSTOM_24_1">
    <p:spTree>
      <p:nvGrpSpPr>
        <p:cNvPr id="46" name="Shape 46"/>
        <p:cNvGrpSpPr/>
        <p:nvPr/>
      </p:nvGrpSpPr>
      <p:grpSpPr>
        <a:xfrm>
          <a:off x="0" y="0"/>
          <a:ext cx="0" cy="0"/>
          <a:chOff x="0" y="0"/>
          <a:chExt cx="0" cy="0"/>
        </a:xfrm>
      </p:grpSpPr>
      <p:sp>
        <p:nvSpPr>
          <p:cNvPr id="47" name="Google Shape;47;p43"/>
          <p:cNvSpPr txBox="1"/>
          <p:nvPr>
            <p:ph type="ctrTitle"/>
          </p:nvPr>
        </p:nvSpPr>
        <p:spPr>
          <a:xfrm>
            <a:off x="3080975" y="405336"/>
            <a:ext cx="2982000" cy="689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
        <p:nvSpPr>
          <p:cNvPr id="48" name="Google Shape;48;p43"/>
          <p:cNvSpPr txBox="1"/>
          <p:nvPr>
            <p:ph idx="2" type="ctrTitle"/>
          </p:nvPr>
        </p:nvSpPr>
        <p:spPr>
          <a:xfrm flipH="1">
            <a:off x="1663075" y="2606298"/>
            <a:ext cx="1037100" cy="325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100"/>
              <a:buNone/>
              <a:defRPr sz="1100"/>
            </a:lvl1pPr>
            <a:lvl2pPr lvl="1" algn="ctr">
              <a:lnSpc>
                <a:spcPct val="100000"/>
              </a:lnSpc>
              <a:spcBef>
                <a:spcPts val="0"/>
              </a:spcBef>
              <a:spcAft>
                <a:spcPts val="0"/>
              </a:spcAft>
              <a:buSzPts val="1100"/>
              <a:buNone/>
              <a:defRPr sz="1100"/>
            </a:lvl2pPr>
            <a:lvl3pPr lvl="2" algn="ctr">
              <a:lnSpc>
                <a:spcPct val="100000"/>
              </a:lnSpc>
              <a:spcBef>
                <a:spcPts val="0"/>
              </a:spcBef>
              <a:spcAft>
                <a:spcPts val="0"/>
              </a:spcAft>
              <a:buSzPts val="1100"/>
              <a:buNone/>
              <a:defRPr sz="1100"/>
            </a:lvl3pPr>
            <a:lvl4pPr lvl="3" algn="ctr">
              <a:lnSpc>
                <a:spcPct val="100000"/>
              </a:lnSpc>
              <a:spcBef>
                <a:spcPts val="0"/>
              </a:spcBef>
              <a:spcAft>
                <a:spcPts val="0"/>
              </a:spcAft>
              <a:buSzPts val="1100"/>
              <a:buNone/>
              <a:defRPr sz="1100"/>
            </a:lvl4pPr>
            <a:lvl5pPr lvl="4" algn="ctr">
              <a:lnSpc>
                <a:spcPct val="100000"/>
              </a:lnSpc>
              <a:spcBef>
                <a:spcPts val="0"/>
              </a:spcBef>
              <a:spcAft>
                <a:spcPts val="0"/>
              </a:spcAft>
              <a:buSzPts val="1100"/>
              <a:buNone/>
              <a:defRPr sz="1100"/>
            </a:lvl5pPr>
            <a:lvl6pPr lvl="5" algn="ctr">
              <a:lnSpc>
                <a:spcPct val="100000"/>
              </a:lnSpc>
              <a:spcBef>
                <a:spcPts val="0"/>
              </a:spcBef>
              <a:spcAft>
                <a:spcPts val="0"/>
              </a:spcAft>
              <a:buSzPts val="1100"/>
              <a:buNone/>
              <a:defRPr sz="1100"/>
            </a:lvl6pPr>
            <a:lvl7pPr lvl="6" algn="ctr">
              <a:lnSpc>
                <a:spcPct val="100000"/>
              </a:lnSpc>
              <a:spcBef>
                <a:spcPts val="0"/>
              </a:spcBef>
              <a:spcAft>
                <a:spcPts val="0"/>
              </a:spcAft>
              <a:buSzPts val="1100"/>
              <a:buNone/>
              <a:defRPr sz="1100"/>
            </a:lvl7pPr>
            <a:lvl8pPr lvl="7" algn="ctr">
              <a:lnSpc>
                <a:spcPct val="100000"/>
              </a:lnSpc>
              <a:spcBef>
                <a:spcPts val="0"/>
              </a:spcBef>
              <a:spcAft>
                <a:spcPts val="0"/>
              </a:spcAft>
              <a:buSzPts val="1100"/>
              <a:buNone/>
              <a:defRPr sz="1100"/>
            </a:lvl8pPr>
            <a:lvl9pPr lvl="8" algn="ctr">
              <a:lnSpc>
                <a:spcPct val="100000"/>
              </a:lnSpc>
              <a:spcBef>
                <a:spcPts val="0"/>
              </a:spcBef>
              <a:spcAft>
                <a:spcPts val="0"/>
              </a:spcAft>
              <a:buSzPts val="1100"/>
              <a:buNone/>
              <a:defRPr sz="1100"/>
            </a:lvl9pPr>
          </a:lstStyle>
          <a:p/>
        </p:txBody>
      </p:sp>
      <p:sp>
        <p:nvSpPr>
          <p:cNvPr id="49" name="Google Shape;49;p43"/>
          <p:cNvSpPr txBox="1"/>
          <p:nvPr>
            <p:ph idx="1" type="subTitle"/>
          </p:nvPr>
        </p:nvSpPr>
        <p:spPr>
          <a:xfrm flipH="1">
            <a:off x="1432475" y="2815693"/>
            <a:ext cx="1498200" cy="970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900"/>
              <a:buNone/>
              <a:defRPr sz="900"/>
            </a:lvl1pPr>
            <a:lvl2pPr lvl="1" algn="ctr">
              <a:lnSpc>
                <a:spcPct val="100000"/>
              </a:lnSpc>
              <a:spcBef>
                <a:spcPts val="0"/>
              </a:spcBef>
              <a:spcAft>
                <a:spcPts val="0"/>
              </a:spcAft>
              <a:buSzPts val="900"/>
              <a:buNone/>
              <a:defRPr sz="900"/>
            </a:lvl2pPr>
            <a:lvl3pPr lvl="2" algn="ctr">
              <a:lnSpc>
                <a:spcPct val="100000"/>
              </a:lnSpc>
              <a:spcBef>
                <a:spcPts val="0"/>
              </a:spcBef>
              <a:spcAft>
                <a:spcPts val="0"/>
              </a:spcAft>
              <a:buSzPts val="900"/>
              <a:buNone/>
              <a:defRPr sz="900"/>
            </a:lvl3pPr>
            <a:lvl4pPr lvl="3" algn="ctr">
              <a:lnSpc>
                <a:spcPct val="100000"/>
              </a:lnSpc>
              <a:spcBef>
                <a:spcPts val="0"/>
              </a:spcBef>
              <a:spcAft>
                <a:spcPts val="0"/>
              </a:spcAft>
              <a:buSzPts val="900"/>
              <a:buNone/>
              <a:defRPr sz="900"/>
            </a:lvl4pPr>
            <a:lvl5pPr lvl="4" algn="ctr">
              <a:lnSpc>
                <a:spcPct val="100000"/>
              </a:lnSpc>
              <a:spcBef>
                <a:spcPts val="0"/>
              </a:spcBef>
              <a:spcAft>
                <a:spcPts val="0"/>
              </a:spcAft>
              <a:buSzPts val="900"/>
              <a:buNone/>
              <a:defRPr sz="900"/>
            </a:lvl5pPr>
            <a:lvl6pPr lvl="5" algn="ctr">
              <a:lnSpc>
                <a:spcPct val="100000"/>
              </a:lnSpc>
              <a:spcBef>
                <a:spcPts val="0"/>
              </a:spcBef>
              <a:spcAft>
                <a:spcPts val="0"/>
              </a:spcAft>
              <a:buSzPts val="900"/>
              <a:buNone/>
              <a:defRPr sz="900"/>
            </a:lvl6pPr>
            <a:lvl7pPr lvl="6" algn="ctr">
              <a:lnSpc>
                <a:spcPct val="100000"/>
              </a:lnSpc>
              <a:spcBef>
                <a:spcPts val="0"/>
              </a:spcBef>
              <a:spcAft>
                <a:spcPts val="0"/>
              </a:spcAft>
              <a:buSzPts val="900"/>
              <a:buNone/>
              <a:defRPr sz="900"/>
            </a:lvl7pPr>
            <a:lvl8pPr lvl="7" algn="ctr">
              <a:lnSpc>
                <a:spcPct val="100000"/>
              </a:lnSpc>
              <a:spcBef>
                <a:spcPts val="0"/>
              </a:spcBef>
              <a:spcAft>
                <a:spcPts val="0"/>
              </a:spcAft>
              <a:buSzPts val="900"/>
              <a:buNone/>
              <a:defRPr sz="900"/>
            </a:lvl8pPr>
            <a:lvl9pPr lvl="8" algn="ctr">
              <a:lnSpc>
                <a:spcPct val="100000"/>
              </a:lnSpc>
              <a:spcBef>
                <a:spcPts val="0"/>
              </a:spcBef>
              <a:spcAft>
                <a:spcPts val="0"/>
              </a:spcAft>
              <a:buSzPts val="900"/>
              <a:buNone/>
              <a:defRPr sz="900"/>
            </a:lvl9pPr>
          </a:lstStyle>
          <a:p/>
        </p:txBody>
      </p:sp>
      <p:sp>
        <p:nvSpPr>
          <p:cNvPr id="50" name="Google Shape;50;p43"/>
          <p:cNvSpPr txBox="1"/>
          <p:nvPr>
            <p:ph idx="3" type="ctrTitle"/>
          </p:nvPr>
        </p:nvSpPr>
        <p:spPr>
          <a:xfrm flipH="1">
            <a:off x="4851150" y="2606423"/>
            <a:ext cx="1037100" cy="325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100"/>
              <a:buNone/>
              <a:defRPr sz="1100"/>
            </a:lvl1pPr>
            <a:lvl2pPr lvl="1" algn="ctr">
              <a:lnSpc>
                <a:spcPct val="100000"/>
              </a:lnSpc>
              <a:spcBef>
                <a:spcPts val="0"/>
              </a:spcBef>
              <a:spcAft>
                <a:spcPts val="0"/>
              </a:spcAft>
              <a:buSzPts val="1100"/>
              <a:buNone/>
              <a:defRPr sz="1100"/>
            </a:lvl2pPr>
            <a:lvl3pPr lvl="2" algn="ctr">
              <a:lnSpc>
                <a:spcPct val="100000"/>
              </a:lnSpc>
              <a:spcBef>
                <a:spcPts val="0"/>
              </a:spcBef>
              <a:spcAft>
                <a:spcPts val="0"/>
              </a:spcAft>
              <a:buSzPts val="1100"/>
              <a:buNone/>
              <a:defRPr sz="1100"/>
            </a:lvl3pPr>
            <a:lvl4pPr lvl="3" algn="ctr">
              <a:lnSpc>
                <a:spcPct val="100000"/>
              </a:lnSpc>
              <a:spcBef>
                <a:spcPts val="0"/>
              </a:spcBef>
              <a:spcAft>
                <a:spcPts val="0"/>
              </a:spcAft>
              <a:buSzPts val="1100"/>
              <a:buNone/>
              <a:defRPr sz="1100"/>
            </a:lvl4pPr>
            <a:lvl5pPr lvl="4" algn="ctr">
              <a:lnSpc>
                <a:spcPct val="100000"/>
              </a:lnSpc>
              <a:spcBef>
                <a:spcPts val="0"/>
              </a:spcBef>
              <a:spcAft>
                <a:spcPts val="0"/>
              </a:spcAft>
              <a:buSzPts val="1100"/>
              <a:buNone/>
              <a:defRPr sz="1100"/>
            </a:lvl5pPr>
            <a:lvl6pPr lvl="5" algn="ctr">
              <a:lnSpc>
                <a:spcPct val="100000"/>
              </a:lnSpc>
              <a:spcBef>
                <a:spcPts val="0"/>
              </a:spcBef>
              <a:spcAft>
                <a:spcPts val="0"/>
              </a:spcAft>
              <a:buSzPts val="1100"/>
              <a:buNone/>
              <a:defRPr sz="1100"/>
            </a:lvl6pPr>
            <a:lvl7pPr lvl="6" algn="ctr">
              <a:lnSpc>
                <a:spcPct val="100000"/>
              </a:lnSpc>
              <a:spcBef>
                <a:spcPts val="0"/>
              </a:spcBef>
              <a:spcAft>
                <a:spcPts val="0"/>
              </a:spcAft>
              <a:buSzPts val="1100"/>
              <a:buNone/>
              <a:defRPr sz="1100"/>
            </a:lvl7pPr>
            <a:lvl8pPr lvl="7" algn="ctr">
              <a:lnSpc>
                <a:spcPct val="100000"/>
              </a:lnSpc>
              <a:spcBef>
                <a:spcPts val="0"/>
              </a:spcBef>
              <a:spcAft>
                <a:spcPts val="0"/>
              </a:spcAft>
              <a:buSzPts val="1100"/>
              <a:buNone/>
              <a:defRPr sz="1100"/>
            </a:lvl8pPr>
            <a:lvl9pPr lvl="8" algn="ctr">
              <a:lnSpc>
                <a:spcPct val="100000"/>
              </a:lnSpc>
              <a:spcBef>
                <a:spcPts val="0"/>
              </a:spcBef>
              <a:spcAft>
                <a:spcPts val="0"/>
              </a:spcAft>
              <a:buSzPts val="1100"/>
              <a:buNone/>
              <a:defRPr sz="1100"/>
            </a:lvl9pPr>
          </a:lstStyle>
          <a:p/>
        </p:txBody>
      </p:sp>
      <p:sp>
        <p:nvSpPr>
          <p:cNvPr id="51" name="Google Shape;51;p43"/>
          <p:cNvSpPr txBox="1"/>
          <p:nvPr>
            <p:ph idx="4" type="subTitle"/>
          </p:nvPr>
        </p:nvSpPr>
        <p:spPr>
          <a:xfrm flipH="1">
            <a:off x="4620550" y="2815693"/>
            <a:ext cx="1498200" cy="970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900"/>
              <a:buNone/>
              <a:defRPr sz="900"/>
            </a:lvl1pPr>
            <a:lvl2pPr lvl="1" algn="ctr">
              <a:lnSpc>
                <a:spcPct val="100000"/>
              </a:lnSpc>
              <a:spcBef>
                <a:spcPts val="0"/>
              </a:spcBef>
              <a:spcAft>
                <a:spcPts val="0"/>
              </a:spcAft>
              <a:buSzPts val="900"/>
              <a:buNone/>
              <a:defRPr sz="900"/>
            </a:lvl2pPr>
            <a:lvl3pPr lvl="2" algn="ctr">
              <a:lnSpc>
                <a:spcPct val="100000"/>
              </a:lnSpc>
              <a:spcBef>
                <a:spcPts val="0"/>
              </a:spcBef>
              <a:spcAft>
                <a:spcPts val="0"/>
              </a:spcAft>
              <a:buSzPts val="900"/>
              <a:buNone/>
              <a:defRPr sz="900"/>
            </a:lvl3pPr>
            <a:lvl4pPr lvl="3" algn="ctr">
              <a:lnSpc>
                <a:spcPct val="100000"/>
              </a:lnSpc>
              <a:spcBef>
                <a:spcPts val="0"/>
              </a:spcBef>
              <a:spcAft>
                <a:spcPts val="0"/>
              </a:spcAft>
              <a:buSzPts val="900"/>
              <a:buNone/>
              <a:defRPr sz="900"/>
            </a:lvl4pPr>
            <a:lvl5pPr lvl="4" algn="ctr">
              <a:lnSpc>
                <a:spcPct val="100000"/>
              </a:lnSpc>
              <a:spcBef>
                <a:spcPts val="0"/>
              </a:spcBef>
              <a:spcAft>
                <a:spcPts val="0"/>
              </a:spcAft>
              <a:buSzPts val="900"/>
              <a:buNone/>
              <a:defRPr sz="900"/>
            </a:lvl5pPr>
            <a:lvl6pPr lvl="5" algn="ctr">
              <a:lnSpc>
                <a:spcPct val="100000"/>
              </a:lnSpc>
              <a:spcBef>
                <a:spcPts val="0"/>
              </a:spcBef>
              <a:spcAft>
                <a:spcPts val="0"/>
              </a:spcAft>
              <a:buSzPts val="900"/>
              <a:buNone/>
              <a:defRPr sz="900"/>
            </a:lvl6pPr>
            <a:lvl7pPr lvl="6" algn="ctr">
              <a:lnSpc>
                <a:spcPct val="100000"/>
              </a:lnSpc>
              <a:spcBef>
                <a:spcPts val="0"/>
              </a:spcBef>
              <a:spcAft>
                <a:spcPts val="0"/>
              </a:spcAft>
              <a:buSzPts val="900"/>
              <a:buNone/>
              <a:defRPr sz="900"/>
            </a:lvl7pPr>
            <a:lvl8pPr lvl="7" algn="ctr">
              <a:lnSpc>
                <a:spcPct val="100000"/>
              </a:lnSpc>
              <a:spcBef>
                <a:spcPts val="0"/>
              </a:spcBef>
              <a:spcAft>
                <a:spcPts val="0"/>
              </a:spcAft>
              <a:buSzPts val="900"/>
              <a:buNone/>
              <a:defRPr sz="900"/>
            </a:lvl8pPr>
            <a:lvl9pPr lvl="8" algn="ctr">
              <a:lnSpc>
                <a:spcPct val="100000"/>
              </a:lnSpc>
              <a:spcBef>
                <a:spcPts val="0"/>
              </a:spcBef>
              <a:spcAft>
                <a:spcPts val="0"/>
              </a:spcAft>
              <a:buSzPts val="900"/>
              <a:buNone/>
              <a:defRPr sz="900"/>
            </a:lvl9pPr>
          </a:lstStyle>
          <a:p/>
        </p:txBody>
      </p:sp>
      <p:sp>
        <p:nvSpPr>
          <p:cNvPr id="52" name="Google Shape;52;p43"/>
          <p:cNvSpPr txBox="1"/>
          <p:nvPr>
            <p:ph idx="5" type="ctrTitle"/>
          </p:nvPr>
        </p:nvSpPr>
        <p:spPr>
          <a:xfrm flipH="1">
            <a:off x="3257125" y="1763240"/>
            <a:ext cx="1037100" cy="325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100"/>
              <a:buNone/>
              <a:defRPr sz="1100"/>
            </a:lvl1pPr>
            <a:lvl2pPr lvl="1" algn="ctr">
              <a:lnSpc>
                <a:spcPct val="100000"/>
              </a:lnSpc>
              <a:spcBef>
                <a:spcPts val="0"/>
              </a:spcBef>
              <a:spcAft>
                <a:spcPts val="0"/>
              </a:spcAft>
              <a:buSzPts val="1100"/>
              <a:buNone/>
              <a:defRPr sz="1100"/>
            </a:lvl2pPr>
            <a:lvl3pPr lvl="2" algn="ctr">
              <a:lnSpc>
                <a:spcPct val="100000"/>
              </a:lnSpc>
              <a:spcBef>
                <a:spcPts val="0"/>
              </a:spcBef>
              <a:spcAft>
                <a:spcPts val="0"/>
              </a:spcAft>
              <a:buSzPts val="1100"/>
              <a:buNone/>
              <a:defRPr sz="1100"/>
            </a:lvl3pPr>
            <a:lvl4pPr lvl="3" algn="ctr">
              <a:lnSpc>
                <a:spcPct val="100000"/>
              </a:lnSpc>
              <a:spcBef>
                <a:spcPts val="0"/>
              </a:spcBef>
              <a:spcAft>
                <a:spcPts val="0"/>
              </a:spcAft>
              <a:buSzPts val="1100"/>
              <a:buNone/>
              <a:defRPr sz="1100"/>
            </a:lvl4pPr>
            <a:lvl5pPr lvl="4" algn="ctr">
              <a:lnSpc>
                <a:spcPct val="100000"/>
              </a:lnSpc>
              <a:spcBef>
                <a:spcPts val="0"/>
              </a:spcBef>
              <a:spcAft>
                <a:spcPts val="0"/>
              </a:spcAft>
              <a:buSzPts val="1100"/>
              <a:buNone/>
              <a:defRPr sz="1100"/>
            </a:lvl5pPr>
            <a:lvl6pPr lvl="5" algn="ctr">
              <a:lnSpc>
                <a:spcPct val="100000"/>
              </a:lnSpc>
              <a:spcBef>
                <a:spcPts val="0"/>
              </a:spcBef>
              <a:spcAft>
                <a:spcPts val="0"/>
              </a:spcAft>
              <a:buSzPts val="1100"/>
              <a:buNone/>
              <a:defRPr sz="1100"/>
            </a:lvl6pPr>
            <a:lvl7pPr lvl="6" algn="ctr">
              <a:lnSpc>
                <a:spcPct val="100000"/>
              </a:lnSpc>
              <a:spcBef>
                <a:spcPts val="0"/>
              </a:spcBef>
              <a:spcAft>
                <a:spcPts val="0"/>
              </a:spcAft>
              <a:buSzPts val="1100"/>
              <a:buNone/>
              <a:defRPr sz="1100"/>
            </a:lvl7pPr>
            <a:lvl8pPr lvl="7" algn="ctr">
              <a:lnSpc>
                <a:spcPct val="100000"/>
              </a:lnSpc>
              <a:spcBef>
                <a:spcPts val="0"/>
              </a:spcBef>
              <a:spcAft>
                <a:spcPts val="0"/>
              </a:spcAft>
              <a:buSzPts val="1100"/>
              <a:buNone/>
              <a:defRPr sz="1100"/>
            </a:lvl8pPr>
            <a:lvl9pPr lvl="8" algn="ctr">
              <a:lnSpc>
                <a:spcPct val="100000"/>
              </a:lnSpc>
              <a:spcBef>
                <a:spcPts val="0"/>
              </a:spcBef>
              <a:spcAft>
                <a:spcPts val="0"/>
              </a:spcAft>
              <a:buSzPts val="1100"/>
              <a:buNone/>
              <a:defRPr sz="1100"/>
            </a:lvl9pPr>
          </a:lstStyle>
          <a:p/>
        </p:txBody>
      </p:sp>
      <p:sp>
        <p:nvSpPr>
          <p:cNvPr id="53" name="Google Shape;53;p43"/>
          <p:cNvSpPr txBox="1"/>
          <p:nvPr>
            <p:ph idx="6" type="subTitle"/>
          </p:nvPr>
        </p:nvSpPr>
        <p:spPr>
          <a:xfrm flipH="1">
            <a:off x="3026513" y="1972515"/>
            <a:ext cx="1498200" cy="970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900"/>
              <a:buNone/>
              <a:defRPr sz="900"/>
            </a:lvl1pPr>
            <a:lvl2pPr lvl="1" algn="ctr">
              <a:lnSpc>
                <a:spcPct val="100000"/>
              </a:lnSpc>
              <a:spcBef>
                <a:spcPts val="0"/>
              </a:spcBef>
              <a:spcAft>
                <a:spcPts val="0"/>
              </a:spcAft>
              <a:buSzPts val="900"/>
              <a:buNone/>
              <a:defRPr sz="900"/>
            </a:lvl2pPr>
            <a:lvl3pPr lvl="2" algn="ctr">
              <a:lnSpc>
                <a:spcPct val="100000"/>
              </a:lnSpc>
              <a:spcBef>
                <a:spcPts val="0"/>
              </a:spcBef>
              <a:spcAft>
                <a:spcPts val="0"/>
              </a:spcAft>
              <a:buSzPts val="900"/>
              <a:buNone/>
              <a:defRPr sz="900"/>
            </a:lvl3pPr>
            <a:lvl4pPr lvl="3" algn="ctr">
              <a:lnSpc>
                <a:spcPct val="100000"/>
              </a:lnSpc>
              <a:spcBef>
                <a:spcPts val="0"/>
              </a:spcBef>
              <a:spcAft>
                <a:spcPts val="0"/>
              </a:spcAft>
              <a:buSzPts val="900"/>
              <a:buNone/>
              <a:defRPr sz="900"/>
            </a:lvl4pPr>
            <a:lvl5pPr lvl="4" algn="ctr">
              <a:lnSpc>
                <a:spcPct val="100000"/>
              </a:lnSpc>
              <a:spcBef>
                <a:spcPts val="0"/>
              </a:spcBef>
              <a:spcAft>
                <a:spcPts val="0"/>
              </a:spcAft>
              <a:buSzPts val="900"/>
              <a:buNone/>
              <a:defRPr sz="900"/>
            </a:lvl5pPr>
            <a:lvl6pPr lvl="5" algn="ctr">
              <a:lnSpc>
                <a:spcPct val="100000"/>
              </a:lnSpc>
              <a:spcBef>
                <a:spcPts val="0"/>
              </a:spcBef>
              <a:spcAft>
                <a:spcPts val="0"/>
              </a:spcAft>
              <a:buSzPts val="900"/>
              <a:buNone/>
              <a:defRPr sz="900"/>
            </a:lvl6pPr>
            <a:lvl7pPr lvl="6" algn="ctr">
              <a:lnSpc>
                <a:spcPct val="100000"/>
              </a:lnSpc>
              <a:spcBef>
                <a:spcPts val="0"/>
              </a:spcBef>
              <a:spcAft>
                <a:spcPts val="0"/>
              </a:spcAft>
              <a:buSzPts val="900"/>
              <a:buNone/>
              <a:defRPr sz="900"/>
            </a:lvl7pPr>
            <a:lvl8pPr lvl="7" algn="ctr">
              <a:lnSpc>
                <a:spcPct val="100000"/>
              </a:lnSpc>
              <a:spcBef>
                <a:spcPts val="0"/>
              </a:spcBef>
              <a:spcAft>
                <a:spcPts val="0"/>
              </a:spcAft>
              <a:buSzPts val="900"/>
              <a:buNone/>
              <a:defRPr sz="900"/>
            </a:lvl8pPr>
            <a:lvl9pPr lvl="8" algn="ctr">
              <a:lnSpc>
                <a:spcPct val="100000"/>
              </a:lnSpc>
              <a:spcBef>
                <a:spcPts val="0"/>
              </a:spcBef>
              <a:spcAft>
                <a:spcPts val="0"/>
              </a:spcAft>
              <a:buSzPts val="900"/>
              <a:buNone/>
              <a:defRPr sz="900"/>
            </a:lvl9pPr>
          </a:lstStyle>
          <a:p/>
        </p:txBody>
      </p:sp>
      <p:sp>
        <p:nvSpPr>
          <p:cNvPr id="54" name="Google Shape;54;p43"/>
          <p:cNvSpPr txBox="1"/>
          <p:nvPr>
            <p:ph idx="7" type="ctrTitle"/>
          </p:nvPr>
        </p:nvSpPr>
        <p:spPr>
          <a:xfrm flipH="1">
            <a:off x="6445175" y="1763240"/>
            <a:ext cx="1037100" cy="325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100"/>
              <a:buNone/>
              <a:defRPr sz="1100"/>
            </a:lvl1pPr>
            <a:lvl2pPr lvl="1" algn="ctr">
              <a:lnSpc>
                <a:spcPct val="100000"/>
              </a:lnSpc>
              <a:spcBef>
                <a:spcPts val="0"/>
              </a:spcBef>
              <a:spcAft>
                <a:spcPts val="0"/>
              </a:spcAft>
              <a:buSzPts val="1100"/>
              <a:buNone/>
              <a:defRPr sz="1100"/>
            </a:lvl2pPr>
            <a:lvl3pPr lvl="2" algn="ctr">
              <a:lnSpc>
                <a:spcPct val="100000"/>
              </a:lnSpc>
              <a:spcBef>
                <a:spcPts val="0"/>
              </a:spcBef>
              <a:spcAft>
                <a:spcPts val="0"/>
              </a:spcAft>
              <a:buSzPts val="1100"/>
              <a:buNone/>
              <a:defRPr sz="1100"/>
            </a:lvl3pPr>
            <a:lvl4pPr lvl="3" algn="ctr">
              <a:lnSpc>
                <a:spcPct val="100000"/>
              </a:lnSpc>
              <a:spcBef>
                <a:spcPts val="0"/>
              </a:spcBef>
              <a:spcAft>
                <a:spcPts val="0"/>
              </a:spcAft>
              <a:buSzPts val="1100"/>
              <a:buNone/>
              <a:defRPr sz="1100"/>
            </a:lvl4pPr>
            <a:lvl5pPr lvl="4" algn="ctr">
              <a:lnSpc>
                <a:spcPct val="100000"/>
              </a:lnSpc>
              <a:spcBef>
                <a:spcPts val="0"/>
              </a:spcBef>
              <a:spcAft>
                <a:spcPts val="0"/>
              </a:spcAft>
              <a:buSzPts val="1100"/>
              <a:buNone/>
              <a:defRPr sz="1100"/>
            </a:lvl5pPr>
            <a:lvl6pPr lvl="5" algn="ctr">
              <a:lnSpc>
                <a:spcPct val="100000"/>
              </a:lnSpc>
              <a:spcBef>
                <a:spcPts val="0"/>
              </a:spcBef>
              <a:spcAft>
                <a:spcPts val="0"/>
              </a:spcAft>
              <a:buSzPts val="1100"/>
              <a:buNone/>
              <a:defRPr sz="1100"/>
            </a:lvl6pPr>
            <a:lvl7pPr lvl="6" algn="ctr">
              <a:lnSpc>
                <a:spcPct val="100000"/>
              </a:lnSpc>
              <a:spcBef>
                <a:spcPts val="0"/>
              </a:spcBef>
              <a:spcAft>
                <a:spcPts val="0"/>
              </a:spcAft>
              <a:buSzPts val="1100"/>
              <a:buNone/>
              <a:defRPr sz="1100"/>
            </a:lvl7pPr>
            <a:lvl8pPr lvl="7" algn="ctr">
              <a:lnSpc>
                <a:spcPct val="100000"/>
              </a:lnSpc>
              <a:spcBef>
                <a:spcPts val="0"/>
              </a:spcBef>
              <a:spcAft>
                <a:spcPts val="0"/>
              </a:spcAft>
              <a:buSzPts val="1100"/>
              <a:buNone/>
              <a:defRPr sz="1100"/>
            </a:lvl8pPr>
            <a:lvl9pPr lvl="8" algn="ctr">
              <a:lnSpc>
                <a:spcPct val="100000"/>
              </a:lnSpc>
              <a:spcBef>
                <a:spcPts val="0"/>
              </a:spcBef>
              <a:spcAft>
                <a:spcPts val="0"/>
              </a:spcAft>
              <a:buSzPts val="1100"/>
              <a:buNone/>
              <a:defRPr sz="1100"/>
            </a:lvl9pPr>
          </a:lstStyle>
          <a:p/>
        </p:txBody>
      </p:sp>
      <p:sp>
        <p:nvSpPr>
          <p:cNvPr id="55" name="Google Shape;55;p43"/>
          <p:cNvSpPr txBox="1"/>
          <p:nvPr>
            <p:ph idx="8" type="subTitle"/>
          </p:nvPr>
        </p:nvSpPr>
        <p:spPr>
          <a:xfrm flipH="1">
            <a:off x="6214563" y="1972515"/>
            <a:ext cx="1498200" cy="970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900"/>
              <a:buNone/>
              <a:defRPr sz="900"/>
            </a:lvl1pPr>
            <a:lvl2pPr lvl="1" algn="ctr">
              <a:lnSpc>
                <a:spcPct val="100000"/>
              </a:lnSpc>
              <a:spcBef>
                <a:spcPts val="0"/>
              </a:spcBef>
              <a:spcAft>
                <a:spcPts val="0"/>
              </a:spcAft>
              <a:buSzPts val="900"/>
              <a:buNone/>
              <a:defRPr sz="900"/>
            </a:lvl2pPr>
            <a:lvl3pPr lvl="2" algn="ctr">
              <a:lnSpc>
                <a:spcPct val="100000"/>
              </a:lnSpc>
              <a:spcBef>
                <a:spcPts val="0"/>
              </a:spcBef>
              <a:spcAft>
                <a:spcPts val="0"/>
              </a:spcAft>
              <a:buSzPts val="900"/>
              <a:buNone/>
              <a:defRPr sz="900"/>
            </a:lvl3pPr>
            <a:lvl4pPr lvl="3" algn="ctr">
              <a:lnSpc>
                <a:spcPct val="100000"/>
              </a:lnSpc>
              <a:spcBef>
                <a:spcPts val="0"/>
              </a:spcBef>
              <a:spcAft>
                <a:spcPts val="0"/>
              </a:spcAft>
              <a:buSzPts val="900"/>
              <a:buNone/>
              <a:defRPr sz="900"/>
            </a:lvl4pPr>
            <a:lvl5pPr lvl="4" algn="ctr">
              <a:lnSpc>
                <a:spcPct val="100000"/>
              </a:lnSpc>
              <a:spcBef>
                <a:spcPts val="0"/>
              </a:spcBef>
              <a:spcAft>
                <a:spcPts val="0"/>
              </a:spcAft>
              <a:buSzPts val="900"/>
              <a:buNone/>
              <a:defRPr sz="900"/>
            </a:lvl5pPr>
            <a:lvl6pPr lvl="5" algn="ctr">
              <a:lnSpc>
                <a:spcPct val="100000"/>
              </a:lnSpc>
              <a:spcBef>
                <a:spcPts val="0"/>
              </a:spcBef>
              <a:spcAft>
                <a:spcPts val="0"/>
              </a:spcAft>
              <a:buSzPts val="900"/>
              <a:buNone/>
              <a:defRPr sz="900"/>
            </a:lvl6pPr>
            <a:lvl7pPr lvl="6" algn="ctr">
              <a:lnSpc>
                <a:spcPct val="100000"/>
              </a:lnSpc>
              <a:spcBef>
                <a:spcPts val="0"/>
              </a:spcBef>
              <a:spcAft>
                <a:spcPts val="0"/>
              </a:spcAft>
              <a:buSzPts val="900"/>
              <a:buNone/>
              <a:defRPr sz="900"/>
            </a:lvl7pPr>
            <a:lvl8pPr lvl="7" algn="ctr">
              <a:lnSpc>
                <a:spcPct val="100000"/>
              </a:lnSpc>
              <a:spcBef>
                <a:spcPts val="0"/>
              </a:spcBef>
              <a:spcAft>
                <a:spcPts val="0"/>
              </a:spcAft>
              <a:buSzPts val="900"/>
              <a:buNone/>
              <a:defRPr sz="900"/>
            </a:lvl8pPr>
            <a:lvl9pPr lvl="8" algn="ctr">
              <a:lnSpc>
                <a:spcPct val="100000"/>
              </a:lnSpc>
              <a:spcBef>
                <a:spcPts val="0"/>
              </a:spcBef>
              <a:spcAft>
                <a:spcPts val="0"/>
              </a:spcAft>
              <a:buSzPts val="900"/>
              <a:buNone/>
              <a:defRPr sz="900"/>
            </a:lvl9pPr>
          </a:lstStyle>
          <a:p/>
        </p:txBody>
      </p:sp>
    </p:spTree>
  </p:cSld>
  <p:clrMapOvr>
    <a:masterClrMapping/>
  </p:clrMapOvr>
  <p:extLst>
    <p:ext uri="{DCECCB84-F9BA-43D5-87BE-67443E8EF086}">
      <p15:sldGuideLst>
        <p15:guide id="1" orient="horz" pos="1985">
          <p15:clr>
            <a:srgbClr val="FA7B17"/>
          </p15:clr>
        </p15:guide>
        <p15:guide id="2" orient="horz" pos="1460">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2">
  <p:cSld name="CUSTOM_21_1_1">
    <p:spTree>
      <p:nvGrpSpPr>
        <p:cNvPr id="56" name="Shape 56"/>
        <p:cNvGrpSpPr/>
        <p:nvPr/>
      </p:nvGrpSpPr>
      <p:grpSpPr>
        <a:xfrm>
          <a:off x="0" y="0"/>
          <a:ext cx="0" cy="0"/>
          <a:chOff x="0" y="0"/>
          <a:chExt cx="0" cy="0"/>
        </a:xfrm>
      </p:grpSpPr>
      <p:sp>
        <p:nvSpPr>
          <p:cNvPr id="57" name="Google Shape;57;p44"/>
          <p:cNvSpPr/>
          <p:nvPr/>
        </p:nvSpPr>
        <p:spPr>
          <a:xfrm flipH="1">
            <a:off x="4308501" y="-424791"/>
            <a:ext cx="6000900" cy="5714700"/>
          </a:xfrm>
          <a:prstGeom prst="hexagon">
            <a:avLst>
              <a:gd fmla="val 25000" name="adj"/>
              <a:gd fmla="val 115470" name="vf"/>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44"/>
          <p:cNvSpPr/>
          <p:nvPr/>
        </p:nvSpPr>
        <p:spPr>
          <a:xfrm flipH="1">
            <a:off x="7518427" y="-424791"/>
            <a:ext cx="6000900" cy="5714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44"/>
          <p:cNvSpPr txBox="1"/>
          <p:nvPr>
            <p:ph type="ctrTitle"/>
          </p:nvPr>
        </p:nvSpPr>
        <p:spPr>
          <a:xfrm>
            <a:off x="4020266" y="2355535"/>
            <a:ext cx="3281400" cy="803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800"/>
              <a:buNone/>
              <a:defRPr sz="1800"/>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p:txBody>
      </p:sp>
      <p:sp>
        <p:nvSpPr>
          <p:cNvPr id="60" name="Google Shape;60;p44"/>
          <p:cNvSpPr txBox="1"/>
          <p:nvPr>
            <p:ph idx="2" type="title"/>
          </p:nvPr>
        </p:nvSpPr>
        <p:spPr>
          <a:xfrm>
            <a:off x="4322366" y="1753435"/>
            <a:ext cx="2979300" cy="7545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1pPr>
            <a:lvl2pPr lvl="1" algn="r">
              <a:lnSpc>
                <a:spcPct val="100000"/>
              </a:lnSpc>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2pPr>
            <a:lvl3pPr lvl="2" algn="r">
              <a:lnSpc>
                <a:spcPct val="100000"/>
              </a:lnSpc>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3pPr>
            <a:lvl4pPr lvl="3" algn="r">
              <a:lnSpc>
                <a:spcPct val="100000"/>
              </a:lnSpc>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4pPr>
            <a:lvl5pPr lvl="4" algn="r">
              <a:lnSpc>
                <a:spcPct val="100000"/>
              </a:lnSpc>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5pPr>
            <a:lvl6pPr lvl="5" algn="r">
              <a:lnSpc>
                <a:spcPct val="100000"/>
              </a:lnSpc>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6pPr>
            <a:lvl7pPr lvl="6" algn="r">
              <a:lnSpc>
                <a:spcPct val="100000"/>
              </a:lnSpc>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7pPr>
            <a:lvl8pPr lvl="7" algn="r">
              <a:lnSpc>
                <a:spcPct val="100000"/>
              </a:lnSpc>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8pPr>
            <a:lvl9pPr lvl="8" algn="r">
              <a:lnSpc>
                <a:spcPct val="100000"/>
              </a:lnSpc>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subtitle 2">
  <p:cSld name="CUSTOM_15_1_1_1">
    <p:spTree>
      <p:nvGrpSpPr>
        <p:cNvPr id="61" name="Shape 61"/>
        <p:cNvGrpSpPr/>
        <p:nvPr/>
      </p:nvGrpSpPr>
      <p:grpSpPr>
        <a:xfrm>
          <a:off x="0" y="0"/>
          <a:ext cx="0" cy="0"/>
          <a:chOff x="0" y="0"/>
          <a:chExt cx="0" cy="0"/>
        </a:xfrm>
      </p:grpSpPr>
      <p:grpSp>
        <p:nvGrpSpPr>
          <p:cNvPr id="62" name="Google Shape;62;p45"/>
          <p:cNvGrpSpPr/>
          <p:nvPr/>
        </p:nvGrpSpPr>
        <p:grpSpPr>
          <a:xfrm>
            <a:off x="0" y="-9525"/>
            <a:ext cx="3105188" cy="5210133"/>
            <a:chOff x="0" y="-9525"/>
            <a:chExt cx="3105188" cy="5210133"/>
          </a:xfrm>
        </p:grpSpPr>
        <p:sp>
          <p:nvSpPr>
            <p:cNvPr id="63" name="Google Shape;63;p45"/>
            <p:cNvSpPr/>
            <p:nvPr/>
          </p:nvSpPr>
          <p:spPr>
            <a:xfrm>
              <a:off x="266700" y="-9525"/>
              <a:ext cx="2838488" cy="5210133"/>
            </a:xfrm>
            <a:custGeom>
              <a:rect b="b" l="l" r="r" t="t"/>
              <a:pathLst>
                <a:path extrusionOk="0" h="204359" w="110490">
                  <a:moveTo>
                    <a:pt x="1524" y="0"/>
                  </a:moveTo>
                  <a:lnTo>
                    <a:pt x="110490" y="0"/>
                  </a:lnTo>
                  <a:lnTo>
                    <a:pt x="55732" y="204359"/>
                  </a:lnTo>
                  <a:lnTo>
                    <a:pt x="0" y="204359"/>
                  </a:lnTo>
                  <a:close/>
                </a:path>
              </a:pathLst>
            </a:custGeom>
            <a:solidFill>
              <a:schemeClr val="dk1"/>
            </a:solidFill>
            <a:ln>
              <a:noFill/>
            </a:ln>
          </p:spPr>
        </p:sp>
        <p:sp>
          <p:nvSpPr>
            <p:cNvPr id="64" name="Google Shape;64;p45"/>
            <p:cNvSpPr/>
            <p:nvPr/>
          </p:nvSpPr>
          <p:spPr>
            <a:xfrm>
              <a:off x="0" y="-9525"/>
              <a:ext cx="558000" cy="51624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5" name="Google Shape;65;p45"/>
          <p:cNvSpPr txBox="1"/>
          <p:nvPr>
            <p:ph type="ctrTitle"/>
          </p:nvPr>
        </p:nvSpPr>
        <p:spPr>
          <a:xfrm>
            <a:off x="610871" y="405336"/>
            <a:ext cx="1737300" cy="946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1pPr>
            <a:lvl2pPr lvl="1" algn="r">
              <a:lnSpc>
                <a:spcPct val="100000"/>
              </a:lnSpc>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2pPr>
            <a:lvl3pPr lvl="2" algn="r">
              <a:lnSpc>
                <a:spcPct val="100000"/>
              </a:lnSpc>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3pPr>
            <a:lvl4pPr lvl="3" algn="r">
              <a:lnSpc>
                <a:spcPct val="100000"/>
              </a:lnSpc>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4pPr>
            <a:lvl5pPr lvl="4" algn="r">
              <a:lnSpc>
                <a:spcPct val="100000"/>
              </a:lnSpc>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5pPr>
            <a:lvl6pPr lvl="5" algn="r">
              <a:lnSpc>
                <a:spcPct val="100000"/>
              </a:lnSpc>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6pPr>
            <a:lvl7pPr lvl="6" algn="r">
              <a:lnSpc>
                <a:spcPct val="100000"/>
              </a:lnSpc>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7pPr>
            <a:lvl8pPr lvl="7" algn="r">
              <a:lnSpc>
                <a:spcPct val="100000"/>
              </a:lnSpc>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8pPr>
            <a:lvl9pPr lvl="8" algn="r">
              <a:lnSpc>
                <a:spcPct val="100000"/>
              </a:lnSpc>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9pPr>
          </a:lstStyle>
          <a:p/>
        </p:txBody>
      </p:sp>
      <p:sp>
        <p:nvSpPr>
          <p:cNvPr id="66" name="Google Shape;66;p45"/>
          <p:cNvSpPr txBox="1"/>
          <p:nvPr>
            <p:ph idx="2" type="ctrTitle"/>
          </p:nvPr>
        </p:nvSpPr>
        <p:spPr>
          <a:xfrm>
            <a:off x="5739302" y="1659506"/>
            <a:ext cx="2900100" cy="970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1300"/>
              <a:buNone/>
              <a:defRPr sz="1300">
                <a:solidFill>
                  <a:schemeClr val="dk1"/>
                </a:solidFill>
              </a:defRPr>
            </a:lvl1pPr>
            <a:lvl2pPr lvl="1" algn="l">
              <a:lnSpc>
                <a:spcPct val="100000"/>
              </a:lnSpc>
              <a:spcBef>
                <a:spcPts val="0"/>
              </a:spcBef>
              <a:spcAft>
                <a:spcPts val="0"/>
              </a:spcAft>
              <a:buClr>
                <a:schemeClr val="dk1"/>
              </a:buClr>
              <a:buSzPts val="1400"/>
              <a:buNone/>
              <a:defRPr sz="1400">
                <a:solidFill>
                  <a:schemeClr val="dk1"/>
                </a:solidFill>
              </a:defRPr>
            </a:lvl2pPr>
            <a:lvl3pPr lvl="2" algn="l">
              <a:lnSpc>
                <a:spcPct val="100000"/>
              </a:lnSpc>
              <a:spcBef>
                <a:spcPts val="0"/>
              </a:spcBef>
              <a:spcAft>
                <a:spcPts val="0"/>
              </a:spcAft>
              <a:buClr>
                <a:schemeClr val="dk1"/>
              </a:buClr>
              <a:buSzPts val="1400"/>
              <a:buNone/>
              <a:defRPr sz="1400">
                <a:solidFill>
                  <a:schemeClr val="dk1"/>
                </a:solidFill>
              </a:defRPr>
            </a:lvl3pPr>
            <a:lvl4pPr lvl="3" algn="l">
              <a:lnSpc>
                <a:spcPct val="100000"/>
              </a:lnSpc>
              <a:spcBef>
                <a:spcPts val="0"/>
              </a:spcBef>
              <a:spcAft>
                <a:spcPts val="0"/>
              </a:spcAft>
              <a:buClr>
                <a:schemeClr val="dk1"/>
              </a:buClr>
              <a:buSzPts val="1400"/>
              <a:buNone/>
              <a:defRPr sz="1400">
                <a:solidFill>
                  <a:schemeClr val="dk1"/>
                </a:solidFill>
              </a:defRPr>
            </a:lvl4pPr>
            <a:lvl5pPr lvl="4" algn="l">
              <a:lnSpc>
                <a:spcPct val="100000"/>
              </a:lnSpc>
              <a:spcBef>
                <a:spcPts val="0"/>
              </a:spcBef>
              <a:spcAft>
                <a:spcPts val="0"/>
              </a:spcAft>
              <a:buClr>
                <a:schemeClr val="dk1"/>
              </a:buClr>
              <a:buSzPts val="1400"/>
              <a:buNone/>
              <a:defRPr sz="1400">
                <a:solidFill>
                  <a:schemeClr val="dk1"/>
                </a:solidFill>
              </a:defRPr>
            </a:lvl5pPr>
            <a:lvl6pPr lvl="5" algn="l">
              <a:lnSpc>
                <a:spcPct val="100000"/>
              </a:lnSpc>
              <a:spcBef>
                <a:spcPts val="0"/>
              </a:spcBef>
              <a:spcAft>
                <a:spcPts val="0"/>
              </a:spcAft>
              <a:buClr>
                <a:schemeClr val="dk1"/>
              </a:buClr>
              <a:buSzPts val="1400"/>
              <a:buNone/>
              <a:defRPr sz="1400">
                <a:solidFill>
                  <a:schemeClr val="dk1"/>
                </a:solidFill>
              </a:defRPr>
            </a:lvl6pPr>
            <a:lvl7pPr lvl="6" algn="l">
              <a:lnSpc>
                <a:spcPct val="100000"/>
              </a:lnSpc>
              <a:spcBef>
                <a:spcPts val="0"/>
              </a:spcBef>
              <a:spcAft>
                <a:spcPts val="0"/>
              </a:spcAft>
              <a:buClr>
                <a:schemeClr val="dk1"/>
              </a:buClr>
              <a:buSzPts val="1400"/>
              <a:buNone/>
              <a:defRPr sz="1400">
                <a:solidFill>
                  <a:schemeClr val="dk1"/>
                </a:solidFill>
              </a:defRPr>
            </a:lvl7pPr>
            <a:lvl8pPr lvl="7" algn="l">
              <a:lnSpc>
                <a:spcPct val="100000"/>
              </a:lnSpc>
              <a:spcBef>
                <a:spcPts val="0"/>
              </a:spcBef>
              <a:spcAft>
                <a:spcPts val="0"/>
              </a:spcAft>
              <a:buClr>
                <a:schemeClr val="dk1"/>
              </a:buClr>
              <a:buSzPts val="1400"/>
              <a:buNone/>
              <a:defRPr sz="1400">
                <a:solidFill>
                  <a:schemeClr val="dk1"/>
                </a:solidFill>
              </a:defRPr>
            </a:lvl8pPr>
            <a:lvl9pPr lvl="8" algn="l">
              <a:lnSpc>
                <a:spcPct val="100000"/>
              </a:lnSpc>
              <a:spcBef>
                <a:spcPts val="0"/>
              </a:spcBef>
              <a:spcAft>
                <a:spcPts val="0"/>
              </a:spcAft>
              <a:buClr>
                <a:schemeClr val="dk1"/>
              </a:buClr>
              <a:buSzPts val="1400"/>
              <a:buNone/>
              <a:defRPr sz="1400">
                <a:solidFill>
                  <a:schemeClr val="dk1"/>
                </a:solidFill>
              </a:defRPr>
            </a:lvl9pPr>
          </a:lstStyle>
          <a:p/>
        </p:txBody>
      </p:sp>
      <p:sp>
        <p:nvSpPr>
          <p:cNvPr id="67" name="Google Shape;67;p45"/>
          <p:cNvSpPr txBox="1"/>
          <p:nvPr>
            <p:ph idx="1" type="subTitle"/>
          </p:nvPr>
        </p:nvSpPr>
        <p:spPr>
          <a:xfrm>
            <a:off x="5739302" y="2513494"/>
            <a:ext cx="2505000" cy="970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100"/>
              <a:buNone/>
              <a:defRPr sz="1100">
                <a:solidFill>
                  <a:schemeClr val="dk1"/>
                </a:solidFill>
              </a:defRPr>
            </a:lvl1pPr>
            <a:lvl2pPr lvl="1" algn="l">
              <a:lnSpc>
                <a:spcPct val="100000"/>
              </a:lnSpc>
              <a:spcBef>
                <a:spcPts val="0"/>
              </a:spcBef>
              <a:spcAft>
                <a:spcPts val="0"/>
              </a:spcAft>
              <a:buClr>
                <a:schemeClr val="dk1"/>
              </a:buClr>
              <a:buSzPts val="1100"/>
              <a:buNone/>
              <a:defRPr sz="1100">
                <a:solidFill>
                  <a:schemeClr val="dk1"/>
                </a:solidFill>
              </a:defRPr>
            </a:lvl2pPr>
            <a:lvl3pPr lvl="2" algn="l">
              <a:lnSpc>
                <a:spcPct val="100000"/>
              </a:lnSpc>
              <a:spcBef>
                <a:spcPts val="0"/>
              </a:spcBef>
              <a:spcAft>
                <a:spcPts val="0"/>
              </a:spcAft>
              <a:buClr>
                <a:schemeClr val="dk1"/>
              </a:buClr>
              <a:buSzPts val="1100"/>
              <a:buNone/>
              <a:defRPr sz="1100">
                <a:solidFill>
                  <a:schemeClr val="dk1"/>
                </a:solidFill>
              </a:defRPr>
            </a:lvl3pPr>
            <a:lvl4pPr lvl="3" algn="l">
              <a:lnSpc>
                <a:spcPct val="100000"/>
              </a:lnSpc>
              <a:spcBef>
                <a:spcPts val="0"/>
              </a:spcBef>
              <a:spcAft>
                <a:spcPts val="0"/>
              </a:spcAft>
              <a:buClr>
                <a:schemeClr val="dk1"/>
              </a:buClr>
              <a:buSzPts val="1100"/>
              <a:buNone/>
              <a:defRPr sz="1100">
                <a:solidFill>
                  <a:schemeClr val="dk1"/>
                </a:solidFill>
              </a:defRPr>
            </a:lvl4pPr>
            <a:lvl5pPr lvl="4" algn="l">
              <a:lnSpc>
                <a:spcPct val="100000"/>
              </a:lnSpc>
              <a:spcBef>
                <a:spcPts val="0"/>
              </a:spcBef>
              <a:spcAft>
                <a:spcPts val="0"/>
              </a:spcAft>
              <a:buClr>
                <a:schemeClr val="dk1"/>
              </a:buClr>
              <a:buSzPts val="1100"/>
              <a:buNone/>
              <a:defRPr sz="1100">
                <a:solidFill>
                  <a:schemeClr val="dk1"/>
                </a:solidFill>
              </a:defRPr>
            </a:lvl5pPr>
            <a:lvl6pPr lvl="5" algn="l">
              <a:lnSpc>
                <a:spcPct val="100000"/>
              </a:lnSpc>
              <a:spcBef>
                <a:spcPts val="0"/>
              </a:spcBef>
              <a:spcAft>
                <a:spcPts val="0"/>
              </a:spcAft>
              <a:buClr>
                <a:schemeClr val="dk1"/>
              </a:buClr>
              <a:buSzPts val="1100"/>
              <a:buNone/>
              <a:defRPr sz="1100">
                <a:solidFill>
                  <a:schemeClr val="dk1"/>
                </a:solidFill>
              </a:defRPr>
            </a:lvl6pPr>
            <a:lvl7pPr lvl="6" algn="l">
              <a:lnSpc>
                <a:spcPct val="100000"/>
              </a:lnSpc>
              <a:spcBef>
                <a:spcPts val="0"/>
              </a:spcBef>
              <a:spcAft>
                <a:spcPts val="0"/>
              </a:spcAft>
              <a:buClr>
                <a:schemeClr val="dk1"/>
              </a:buClr>
              <a:buSzPts val="1100"/>
              <a:buNone/>
              <a:defRPr sz="1100">
                <a:solidFill>
                  <a:schemeClr val="dk1"/>
                </a:solidFill>
              </a:defRPr>
            </a:lvl7pPr>
            <a:lvl8pPr lvl="7" algn="l">
              <a:lnSpc>
                <a:spcPct val="100000"/>
              </a:lnSpc>
              <a:spcBef>
                <a:spcPts val="0"/>
              </a:spcBef>
              <a:spcAft>
                <a:spcPts val="0"/>
              </a:spcAft>
              <a:buClr>
                <a:schemeClr val="dk1"/>
              </a:buClr>
              <a:buSzPts val="1100"/>
              <a:buNone/>
              <a:defRPr sz="1100">
                <a:solidFill>
                  <a:schemeClr val="dk1"/>
                </a:solidFill>
              </a:defRPr>
            </a:lvl8pPr>
            <a:lvl9pPr lvl="8" algn="l">
              <a:lnSpc>
                <a:spcPct val="100000"/>
              </a:lnSpc>
              <a:spcBef>
                <a:spcPts val="0"/>
              </a:spcBef>
              <a:spcAft>
                <a:spcPts val="0"/>
              </a:spcAft>
              <a:buClr>
                <a:schemeClr val="dk1"/>
              </a:buClr>
              <a:buSzPts val="1100"/>
              <a:buNone/>
              <a:defRPr sz="1100">
                <a:solidFill>
                  <a:schemeClr val="dk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subtitle 3">
  <p:cSld name="CUSTOM_15_1_1_1_1">
    <p:spTree>
      <p:nvGrpSpPr>
        <p:cNvPr id="68" name="Shape 68"/>
        <p:cNvGrpSpPr/>
        <p:nvPr/>
      </p:nvGrpSpPr>
      <p:grpSpPr>
        <a:xfrm>
          <a:off x="0" y="0"/>
          <a:ext cx="0" cy="0"/>
          <a:chOff x="0" y="0"/>
          <a:chExt cx="0" cy="0"/>
        </a:xfrm>
      </p:grpSpPr>
      <p:sp>
        <p:nvSpPr>
          <p:cNvPr id="69" name="Google Shape;69;p46"/>
          <p:cNvSpPr txBox="1"/>
          <p:nvPr>
            <p:ph type="ctrTitle"/>
          </p:nvPr>
        </p:nvSpPr>
        <p:spPr>
          <a:xfrm flipH="1">
            <a:off x="6795803" y="405336"/>
            <a:ext cx="1737300" cy="946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
        <p:nvSpPr>
          <p:cNvPr id="70" name="Google Shape;70;p46"/>
          <p:cNvSpPr txBox="1"/>
          <p:nvPr>
            <p:ph idx="2" type="ctrTitle"/>
          </p:nvPr>
        </p:nvSpPr>
        <p:spPr>
          <a:xfrm flipH="1">
            <a:off x="720000" y="1982325"/>
            <a:ext cx="2671500" cy="6477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dk1"/>
              </a:buClr>
              <a:buSzPts val="1300"/>
              <a:buNone/>
              <a:defRPr sz="1300">
                <a:solidFill>
                  <a:schemeClr val="dk1"/>
                </a:solidFill>
              </a:defRPr>
            </a:lvl1pPr>
            <a:lvl2pPr lvl="1" algn="r">
              <a:lnSpc>
                <a:spcPct val="100000"/>
              </a:lnSpc>
              <a:spcBef>
                <a:spcPts val="0"/>
              </a:spcBef>
              <a:spcAft>
                <a:spcPts val="0"/>
              </a:spcAft>
              <a:buClr>
                <a:schemeClr val="dk1"/>
              </a:buClr>
              <a:buSzPts val="1400"/>
              <a:buNone/>
              <a:defRPr sz="1400">
                <a:solidFill>
                  <a:schemeClr val="dk1"/>
                </a:solidFill>
              </a:defRPr>
            </a:lvl2pPr>
            <a:lvl3pPr lvl="2" algn="r">
              <a:lnSpc>
                <a:spcPct val="100000"/>
              </a:lnSpc>
              <a:spcBef>
                <a:spcPts val="0"/>
              </a:spcBef>
              <a:spcAft>
                <a:spcPts val="0"/>
              </a:spcAft>
              <a:buClr>
                <a:schemeClr val="dk1"/>
              </a:buClr>
              <a:buSzPts val="1400"/>
              <a:buNone/>
              <a:defRPr sz="1400">
                <a:solidFill>
                  <a:schemeClr val="dk1"/>
                </a:solidFill>
              </a:defRPr>
            </a:lvl3pPr>
            <a:lvl4pPr lvl="3" algn="r">
              <a:lnSpc>
                <a:spcPct val="100000"/>
              </a:lnSpc>
              <a:spcBef>
                <a:spcPts val="0"/>
              </a:spcBef>
              <a:spcAft>
                <a:spcPts val="0"/>
              </a:spcAft>
              <a:buClr>
                <a:schemeClr val="dk1"/>
              </a:buClr>
              <a:buSzPts val="1400"/>
              <a:buNone/>
              <a:defRPr sz="1400">
                <a:solidFill>
                  <a:schemeClr val="dk1"/>
                </a:solidFill>
              </a:defRPr>
            </a:lvl4pPr>
            <a:lvl5pPr lvl="4" algn="r">
              <a:lnSpc>
                <a:spcPct val="100000"/>
              </a:lnSpc>
              <a:spcBef>
                <a:spcPts val="0"/>
              </a:spcBef>
              <a:spcAft>
                <a:spcPts val="0"/>
              </a:spcAft>
              <a:buClr>
                <a:schemeClr val="dk1"/>
              </a:buClr>
              <a:buSzPts val="1400"/>
              <a:buNone/>
              <a:defRPr sz="1400">
                <a:solidFill>
                  <a:schemeClr val="dk1"/>
                </a:solidFill>
              </a:defRPr>
            </a:lvl5pPr>
            <a:lvl6pPr lvl="5" algn="r">
              <a:lnSpc>
                <a:spcPct val="100000"/>
              </a:lnSpc>
              <a:spcBef>
                <a:spcPts val="0"/>
              </a:spcBef>
              <a:spcAft>
                <a:spcPts val="0"/>
              </a:spcAft>
              <a:buClr>
                <a:schemeClr val="dk1"/>
              </a:buClr>
              <a:buSzPts val="1400"/>
              <a:buNone/>
              <a:defRPr sz="1400">
                <a:solidFill>
                  <a:schemeClr val="dk1"/>
                </a:solidFill>
              </a:defRPr>
            </a:lvl6pPr>
            <a:lvl7pPr lvl="6" algn="r">
              <a:lnSpc>
                <a:spcPct val="100000"/>
              </a:lnSpc>
              <a:spcBef>
                <a:spcPts val="0"/>
              </a:spcBef>
              <a:spcAft>
                <a:spcPts val="0"/>
              </a:spcAft>
              <a:buClr>
                <a:schemeClr val="dk1"/>
              </a:buClr>
              <a:buSzPts val="1400"/>
              <a:buNone/>
              <a:defRPr sz="1400">
                <a:solidFill>
                  <a:schemeClr val="dk1"/>
                </a:solidFill>
              </a:defRPr>
            </a:lvl7pPr>
            <a:lvl8pPr lvl="7" algn="r">
              <a:lnSpc>
                <a:spcPct val="100000"/>
              </a:lnSpc>
              <a:spcBef>
                <a:spcPts val="0"/>
              </a:spcBef>
              <a:spcAft>
                <a:spcPts val="0"/>
              </a:spcAft>
              <a:buClr>
                <a:schemeClr val="dk1"/>
              </a:buClr>
              <a:buSzPts val="1400"/>
              <a:buNone/>
              <a:defRPr sz="1400">
                <a:solidFill>
                  <a:schemeClr val="dk1"/>
                </a:solidFill>
              </a:defRPr>
            </a:lvl8pPr>
            <a:lvl9pPr lvl="8" algn="r">
              <a:lnSpc>
                <a:spcPct val="100000"/>
              </a:lnSpc>
              <a:spcBef>
                <a:spcPts val="0"/>
              </a:spcBef>
              <a:spcAft>
                <a:spcPts val="0"/>
              </a:spcAft>
              <a:buClr>
                <a:schemeClr val="dk1"/>
              </a:buClr>
              <a:buSzPts val="1400"/>
              <a:buNone/>
              <a:defRPr sz="1400">
                <a:solidFill>
                  <a:schemeClr val="dk1"/>
                </a:solidFill>
              </a:defRPr>
            </a:lvl9pPr>
          </a:lstStyle>
          <a:p/>
        </p:txBody>
      </p:sp>
      <p:sp>
        <p:nvSpPr>
          <p:cNvPr id="71" name="Google Shape;71;p46"/>
          <p:cNvSpPr txBox="1"/>
          <p:nvPr>
            <p:ph idx="1" type="subTitle"/>
          </p:nvPr>
        </p:nvSpPr>
        <p:spPr>
          <a:xfrm flipH="1">
            <a:off x="1264200" y="2513497"/>
            <a:ext cx="2127300" cy="9705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dk1"/>
              </a:buClr>
              <a:buSzPts val="1100"/>
              <a:buNone/>
              <a:defRPr sz="1100">
                <a:solidFill>
                  <a:schemeClr val="dk1"/>
                </a:solidFill>
              </a:defRPr>
            </a:lvl1pPr>
            <a:lvl2pPr lvl="1" algn="r">
              <a:lnSpc>
                <a:spcPct val="100000"/>
              </a:lnSpc>
              <a:spcBef>
                <a:spcPts val="0"/>
              </a:spcBef>
              <a:spcAft>
                <a:spcPts val="0"/>
              </a:spcAft>
              <a:buClr>
                <a:schemeClr val="dk1"/>
              </a:buClr>
              <a:buSzPts val="1100"/>
              <a:buNone/>
              <a:defRPr sz="1100">
                <a:solidFill>
                  <a:schemeClr val="dk1"/>
                </a:solidFill>
              </a:defRPr>
            </a:lvl2pPr>
            <a:lvl3pPr lvl="2" algn="r">
              <a:lnSpc>
                <a:spcPct val="100000"/>
              </a:lnSpc>
              <a:spcBef>
                <a:spcPts val="0"/>
              </a:spcBef>
              <a:spcAft>
                <a:spcPts val="0"/>
              </a:spcAft>
              <a:buClr>
                <a:schemeClr val="dk1"/>
              </a:buClr>
              <a:buSzPts val="1100"/>
              <a:buNone/>
              <a:defRPr sz="1100">
                <a:solidFill>
                  <a:schemeClr val="dk1"/>
                </a:solidFill>
              </a:defRPr>
            </a:lvl3pPr>
            <a:lvl4pPr lvl="3" algn="r">
              <a:lnSpc>
                <a:spcPct val="100000"/>
              </a:lnSpc>
              <a:spcBef>
                <a:spcPts val="0"/>
              </a:spcBef>
              <a:spcAft>
                <a:spcPts val="0"/>
              </a:spcAft>
              <a:buClr>
                <a:schemeClr val="dk1"/>
              </a:buClr>
              <a:buSzPts val="1100"/>
              <a:buNone/>
              <a:defRPr sz="1100">
                <a:solidFill>
                  <a:schemeClr val="dk1"/>
                </a:solidFill>
              </a:defRPr>
            </a:lvl4pPr>
            <a:lvl5pPr lvl="4" algn="r">
              <a:lnSpc>
                <a:spcPct val="100000"/>
              </a:lnSpc>
              <a:spcBef>
                <a:spcPts val="0"/>
              </a:spcBef>
              <a:spcAft>
                <a:spcPts val="0"/>
              </a:spcAft>
              <a:buClr>
                <a:schemeClr val="dk1"/>
              </a:buClr>
              <a:buSzPts val="1100"/>
              <a:buNone/>
              <a:defRPr sz="1100">
                <a:solidFill>
                  <a:schemeClr val="dk1"/>
                </a:solidFill>
              </a:defRPr>
            </a:lvl5pPr>
            <a:lvl6pPr lvl="5" algn="r">
              <a:lnSpc>
                <a:spcPct val="100000"/>
              </a:lnSpc>
              <a:spcBef>
                <a:spcPts val="0"/>
              </a:spcBef>
              <a:spcAft>
                <a:spcPts val="0"/>
              </a:spcAft>
              <a:buClr>
                <a:schemeClr val="dk1"/>
              </a:buClr>
              <a:buSzPts val="1100"/>
              <a:buNone/>
              <a:defRPr sz="1100">
                <a:solidFill>
                  <a:schemeClr val="dk1"/>
                </a:solidFill>
              </a:defRPr>
            </a:lvl6pPr>
            <a:lvl7pPr lvl="6" algn="r">
              <a:lnSpc>
                <a:spcPct val="100000"/>
              </a:lnSpc>
              <a:spcBef>
                <a:spcPts val="0"/>
              </a:spcBef>
              <a:spcAft>
                <a:spcPts val="0"/>
              </a:spcAft>
              <a:buClr>
                <a:schemeClr val="dk1"/>
              </a:buClr>
              <a:buSzPts val="1100"/>
              <a:buNone/>
              <a:defRPr sz="1100">
                <a:solidFill>
                  <a:schemeClr val="dk1"/>
                </a:solidFill>
              </a:defRPr>
            </a:lvl7pPr>
            <a:lvl8pPr lvl="7" algn="r">
              <a:lnSpc>
                <a:spcPct val="100000"/>
              </a:lnSpc>
              <a:spcBef>
                <a:spcPts val="0"/>
              </a:spcBef>
              <a:spcAft>
                <a:spcPts val="0"/>
              </a:spcAft>
              <a:buClr>
                <a:schemeClr val="dk1"/>
              </a:buClr>
              <a:buSzPts val="1100"/>
              <a:buNone/>
              <a:defRPr sz="1100">
                <a:solidFill>
                  <a:schemeClr val="dk1"/>
                </a:solidFill>
              </a:defRPr>
            </a:lvl8pPr>
            <a:lvl9pPr lvl="8" algn="r">
              <a:lnSpc>
                <a:spcPct val="100000"/>
              </a:lnSpc>
              <a:spcBef>
                <a:spcPts val="0"/>
              </a:spcBef>
              <a:spcAft>
                <a:spcPts val="0"/>
              </a:spcAft>
              <a:buClr>
                <a:schemeClr val="dk1"/>
              </a:buClr>
              <a:buSzPts val="1100"/>
              <a:buNone/>
              <a:defRPr sz="1100">
                <a:solidFill>
                  <a:schemeClr val="dk1"/>
                </a:solidFill>
              </a:defRPr>
            </a:lvl9pPr>
          </a:lstStyle>
          <a:p/>
        </p:txBody>
      </p:sp>
    </p:spTree>
  </p:cSld>
  <p:clrMapOvr>
    <a:masterClrMapping/>
  </p:clrMapOvr>
  <p:extLst>
    <p:ext uri="{DCECCB84-F9BA-43D5-87BE-67443E8EF086}">
      <p15:sldGuideLst>
        <p15:guide id="1" pos="2074">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p:cSld name="CUSTOM_23">
    <p:spTree>
      <p:nvGrpSpPr>
        <p:cNvPr id="72" name="Shape 72"/>
        <p:cNvGrpSpPr/>
        <p:nvPr/>
      </p:nvGrpSpPr>
      <p:grpSpPr>
        <a:xfrm>
          <a:off x="0" y="0"/>
          <a:ext cx="0" cy="0"/>
          <a:chOff x="0" y="0"/>
          <a:chExt cx="0" cy="0"/>
        </a:xfrm>
      </p:grpSpPr>
      <p:sp>
        <p:nvSpPr>
          <p:cNvPr id="73" name="Google Shape;73;p47"/>
          <p:cNvSpPr/>
          <p:nvPr/>
        </p:nvSpPr>
        <p:spPr>
          <a:xfrm>
            <a:off x="-38250" y="-19125"/>
            <a:ext cx="3403525" cy="5213625"/>
          </a:xfrm>
          <a:custGeom>
            <a:rect b="b" l="l" r="r" t="t"/>
            <a:pathLst>
              <a:path extrusionOk="0" h="208545" w="136141">
                <a:moveTo>
                  <a:pt x="114980" y="0"/>
                </a:moveTo>
                <a:lnTo>
                  <a:pt x="136141" y="208545"/>
                </a:lnTo>
                <a:lnTo>
                  <a:pt x="0" y="208545"/>
                </a:lnTo>
                <a:lnTo>
                  <a:pt x="0" y="255"/>
                </a:lnTo>
                <a:close/>
              </a:path>
            </a:pathLst>
          </a:custGeom>
          <a:solidFill>
            <a:schemeClr val="dk1"/>
          </a:solidFill>
          <a:ln>
            <a:noFill/>
          </a:ln>
        </p:spPr>
      </p:sp>
      <p:sp>
        <p:nvSpPr>
          <p:cNvPr id="74" name="Google Shape;74;p47"/>
          <p:cNvSpPr/>
          <p:nvPr/>
        </p:nvSpPr>
        <p:spPr>
          <a:xfrm>
            <a:off x="5729875" y="-6374"/>
            <a:ext cx="3792300" cy="5149875"/>
          </a:xfrm>
          <a:custGeom>
            <a:rect b="b" l="l" r="r" t="t"/>
            <a:pathLst>
              <a:path extrusionOk="0" h="205995" w="151692">
                <a:moveTo>
                  <a:pt x="34162" y="510"/>
                </a:moveTo>
                <a:lnTo>
                  <a:pt x="0" y="205995"/>
                </a:lnTo>
                <a:lnTo>
                  <a:pt x="140729" y="205995"/>
                </a:lnTo>
                <a:lnTo>
                  <a:pt x="151692" y="177186"/>
                </a:lnTo>
                <a:lnTo>
                  <a:pt x="140984" y="0"/>
                </a:lnTo>
                <a:close/>
              </a:path>
            </a:pathLst>
          </a:custGeom>
          <a:solidFill>
            <a:schemeClr val="lt1"/>
          </a:solidFill>
          <a:ln>
            <a:noFill/>
          </a:ln>
        </p:spPr>
      </p:sp>
      <p:sp>
        <p:nvSpPr>
          <p:cNvPr id="75" name="Google Shape;75;p47"/>
          <p:cNvSpPr txBox="1"/>
          <p:nvPr>
            <p:ph type="ctrTitle"/>
          </p:nvPr>
        </p:nvSpPr>
        <p:spPr>
          <a:xfrm>
            <a:off x="3080975" y="405336"/>
            <a:ext cx="2982000" cy="689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algn="r">
              <a:lnSpc>
                <a:spcPct val="100000"/>
              </a:lnSpc>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
        <p:nvSpPr>
          <p:cNvPr id="76" name="Google Shape;76;p47"/>
          <p:cNvSpPr txBox="1"/>
          <p:nvPr>
            <p:ph idx="2" type="ctrTitle"/>
          </p:nvPr>
        </p:nvSpPr>
        <p:spPr>
          <a:xfrm flipH="1">
            <a:off x="719975" y="2423575"/>
            <a:ext cx="1374300" cy="64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1"/>
              </a:buClr>
              <a:buSzPts val="1100"/>
              <a:buNone/>
              <a:defRPr sz="1100">
                <a:solidFill>
                  <a:schemeClr val="lt1"/>
                </a:solidFill>
              </a:defRPr>
            </a:lvl1pPr>
            <a:lvl2pPr lvl="1" algn="l">
              <a:lnSpc>
                <a:spcPct val="100000"/>
              </a:lnSpc>
              <a:spcBef>
                <a:spcPts val="0"/>
              </a:spcBef>
              <a:spcAft>
                <a:spcPts val="0"/>
              </a:spcAft>
              <a:buClr>
                <a:schemeClr val="lt1"/>
              </a:buClr>
              <a:buSzPts val="1100"/>
              <a:buNone/>
              <a:defRPr sz="1100">
                <a:solidFill>
                  <a:schemeClr val="lt1"/>
                </a:solidFill>
              </a:defRPr>
            </a:lvl2pPr>
            <a:lvl3pPr lvl="2" algn="l">
              <a:lnSpc>
                <a:spcPct val="100000"/>
              </a:lnSpc>
              <a:spcBef>
                <a:spcPts val="0"/>
              </a:spcBef>
              <a:spcAft>
                <a:spcPts val="0"/>
              </a:spcAft>
              <a:buClr>
                <a:schemeClr val="lt1"/>
              </a:buClr>
              <a:buSzPts val="1100"/>
              <a:buNone/>
              <a:defRPr sz="1100">
                <a:solidFill>
                  <a:schemeClr val="lt1"/>
                </a:solidFill>
              </a:defRPr>
            </a:lvl3pPr>
            <a:lvl4pPr lvl="3" algn="l">
              <a:lnSpc>
                <a:spcPct val="100000"/>
              </a:lnSpc>
              <a:spcBef>
                <a:spcPts val="0"/>
              </a:spcBef>
              <a:spcAft>
                <a:spcPts val="0"/>
              </a:spcAft>
              <a:buClr>
                <a:schemeClr val="lt1"/>
              </a:buClr>
              <a:buSzPts val="1100"/>
              <a:buNone/>
              <a:defRPr sz="1100">
                <a:solidFill>
                  <a:schemeClr val="lt1"/>
                </a:solidFill>
              </a:defRPr>
            </a:lvl4pPr>
            <a:lvl5pPr lvl="4" algn="l">
              <a:lnSpc>
                <a:spcPct val="100000"/>
              </a:lnSpc>
              <a:spcBef>
                <a:spcPts val="0"/>
              </a:spcBef>
              <a:spcAft>
                <a:spcPts val="0"/>
              </a:spcAft>
              <a:buClr>
                <a:schemeClr val="lt1"/>
              </a:buClr>
              <a:buSzPts val="1100"/>
              <a:buNone/>
              <a:defRPr sz="1100">
                <a:solidFill>
                  <a:schemeClr val="lt1"/>
                </a:solidFill>
              </a:defRPr>
            </a:lvl5pPr>
            <a:lvl6pPr lvl="5" algn="l">
              <a:lnSpc>
                <a:spcPct val="100000"/>
              </a:lnSpc>
              <a:spcBef>
                <a:spcPts val="0"/>
              </a:spcBef>
              <a:spcAft>
                <a:spcPts val="0"/>
              </a:spcAft>
              <a:buClr>
                <a:schemeClr val="lt1"/>
              </a:buClr>
              <a:buSzPts val="1100"/>
              <a:buNone/>
              <a:defRPr sz="1100">
                <a:solidFill>
                  <a:schemeClr val="lt1"/>
                </a:solidFill>
              </a:defRPr>
            </a:lvl6pPr>
            <a:lvl7pPr lvl="6" algn="l">
              <a:lnSpc>
                <a:spcPct val="100000"/>
              </a:lnSpc>
              <a:spcBef>
                <a:spcPts val="0"/>
              </a:spcBef>
              <a:spcAft>
                <a:spcPts val="0"/>
              </a:spcAft>
              <a:buClr>
                <a:schemeClr val="lt1"/>
              </a:buClr>
              <a:buSzPts val="1100"/>
              <a:buNone/>
              <a:defRPr sz="1100">
                <a:solidFill>
                  <a:schemeClr val="lt1"/>
                </a:solidFill>
              </a:defRPr>
            </a:lvl7pPr>
            <a:lvl8pPr lvl="7" algn="l">
              <a:lnSpc>
                <a:spcPct val="100000"/>
              </a:lnSpc>
              <a:spcBef>
                <a:spcPts val="0"/>
              </a:spcBef>
              <a:spcAft>
                <a:spcPts val="0"/>
              </a:spcAft>
              <a:buClr>
                <a:schemeClr val="lt1"/>
              </a:buClr>
              <a:buSzPts val="1100"/>
              <a:buNone/>
              <a:defRPr sz="1100">
                <a:solidFill>
                  <a:schemeClr val="lt1"/>
                </a:solidFill>
              </a:defRPr>
            </a:lvl8pPr>
            <a:lvl9pPr lvl="8" algn="l">
              <a:lnSpc>
                <a:spcPct val="100000"/>
              </a:lnSpc>
              <a:spcBef>
                <a:spcPts val="0"/>
              </a:spcBef>
              <a:spcAft>
                <a:spcPts val="0"/>
              </a:spcAft>
              <a:buClr>
                <a:schemeClr val="lt1"/>
              </a:buClr>
              <a:buSzPts val="1100"/>
              <a:buNone/>
              <a:defRPr sz="1100">
                <a:solidFill>
                  <a:schemeClr val="lt1"/>
                </a:solidFill>
              </a:defRPr>
            </a:lvl9pPr>
          </a:lstStyle>
          <a:p/>
        </p:txBody>
      </p:sp>
      <p:sp>
        <p:nvSpPr>
          <p:cNvPr id="77" name="Google Shape;77;p47"/>
          <p:cNvSpPr txBox="1"/>
          <p:nvPr>
            <p:ph idx="1" type="subTitle"/>
          </p:nvPr>
        </p:nvSpPr>
        <p:spPr>
          <a:xfrm flipH="1">
            <a:off x="720000" y="2954750"/>
            <a:ext cx="1985100" cy="970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900"/>
              <a:buNone/>
              <a:defRPr sz="900">
                <a:solidFill>
                  <a:schemeClr val="lt1"/>
                </a:solidFill>
              </a:defRPr>
            </a:lvl1pPr>
            <a:lvl2pPr lvl="1" algn="l">
              <a:lnSpc>
                <a:spcPct val="100000"/>
              </a:lnSpc>
              <a:spcBef>
                <a:spcPts val="0"/>
              </a:spcBef>
              <a:spcAft>
                <a:spcPts val="0"/>
              </a:spcAft>
              <a:buClr>
                <a:schemeClr val="lt1"/>
              </a:buClr>
              <a:buSzPts val="900"/>
              <a:buNone/>
              <a:defRPr sz="900">
                <a:solidFill>
                  <a:schemeClr val="lt1"/>
                </a:solidFill>
              </a:defRPr>
            </a:lvl2pPr>
            <a:lvl3pPr lvl="2" algn="l">
              <a:lnSpc>
                <a:spcPct val="100000"/>
              </a:lnSpc>
              <a:spcBef>
                <a:spcPts val="0"/>
              </a:spcBef>
              <a:spcAft>
                <a:spcPts val="0"/>
              </a:spcAft>
              <a:buClr>
                <a:schemeClr val="lt1"/>
              </a:buClr>
              <a:buSzPts val="900"/>
              <a:buNone/>
              <a:defRPr sz="900">
                <a:solidFill>
                  <a:schemeClr val="lt1"/>
                </a:solidFill>
              </a:defRPr>
            </a:lvl3pPr>
            <a:lvl4pPr lvl="3" algn="l">
              <a:lnSpc>
                <a:spcPct val="100000"/>
              </a:lnSpc>
              <a:spcBef>
                <a:spcPts val="0"/>
              </a:spcBef>
              <a:spcAft>
                <a:spcPts val="0"/>
              </a:spcAft>
              <a:buClr>
                <a:schemeClr val="lt1"/>
              </a:buClr>
              <a:buSzPts val="900"/>
              <a:buNone/>
              <a:defRPr sz="900">
                <a:solidFill>
                  <a:schemeClr val="lt1"/>
                </a:solidFill>
              </a:defRPr>
            </a:lvl4pPr>
            <a:lvl5pPr lvl="4" algn="l">
              <a:lnSpc>
                <a:spcPct val="100000"/>
              </a:lnSpc>
              <a:spcBef>
                <a:spcPts val="0"/>
              </a:spcBef>
              <a:spcAft>
                <a:spcPts val="0"/>
              </a:spcAft>
              <a:buClr>
                <a:schemeClr val="lt1"/>
              </a:buClr>
              <a:buSzPts val="900"/>
              <a:buNone/>
              <a:defRPr sz="900">
                <a:solidFill>
                  <a:schemeClr val="lt1"/>
                </a:solidFill>
              </a:defRPr>
            </a:lvl5pPr>
            <a:lvl6pPr lvl="5" algn="l">
              <a:lnSpc>
                <a:spcPct val="100000"/>
              </a:lnSpc>
              <a:spcBef>
                <a:spcPts val="0"/>
              </a:spcBef>
              <a:spcAft>
                <a:spcPts val="0"/>
              </a:spcAft>
              <a:buClr>
                <a:schemeClr val="lt1"/>
              </a:buClr>
              <a:buSzPts val="900"/>
              <a:buNone/>
              <a:defRPr sz="900">
                <a:solidFill>
                  <a:schemeClr val="lt1"/>
                </a:solidFill>
              </a:defRPr>
            </a:lvl6pPr>
            <a:lvl7pPr lvl="6" algn="l">
              <a:lnSpc>
                <a:spcPct val="100000"/>
              </a:lnSpc>
              <a:spcBef>
                <a:spcPts val="0"/>
              </a:spcBef>
              <a:spcAft>
                <a:spcPts val="0"/>
              </a:spcAft>
              <a:buClr>
                <a:schemeClr val="lt1"/>
              </a:buClr>
              <a:buSzPts val="900"/>
              <a:buNone/>
              <a:defRPr sz="900">
                <a:solidFill>
                  <a:schemeClr val="lt1"/>
                </a:solidFill>
              </a:defRPr>
            </a:lvl7pPr>
            <a:lvl8pPr lvl="7" algn="l">
              <a:lnSpc>
                <a:spcPct val="100000"/>
              </a:lnSpc>
              <a:spcBef>
                <a:spcPts val="0"/>
              </a:spcBef>
              <a:spcAft>
                <a:spcPts val="0"/>
              </a:spcAft>
              <a:buClr>
                <a:schemeClr val="lt1"/>
              </a:buClr>
              <a:buSzPts val="900"/>
              <a:buNone/>
              <a:defRPr sz="900">
                <a:solidFill>
                  <a:schemeClr val="lt1"/>
                </a:solidFill>
              </a:defRPr>
            </a:lvl8pPr>
            <a:lvl9pPr lvl="8" algn="l">
              <a:lnSpc>
                <a:spcPct val="100000"/>
              </a:lnSpc>
              <a:spcBef>
                <a:spcPts val="0"/>
              </a:spcBef>
              <a:spcAft>
                <a:spcPts val="0"/>
              </a:spcAft>
              <a:buClr>
                <a:schemeClr val="lt1"/>
              </a:buClr>
              <a:buSzPts val="900"/>
              <a:buNone/>
              <a:defRPr sz="900">
                <a:solidFill>
                  <a:schemeClr val="lt1"/>
                </a:solidFill>
              </a:defRPr>
            </a:lvl9pPr>
          </a:lstStyle>
          <a:p/>
        </p:txBody>
      </p:sp>
      <p:sp>
        <p:nvSpPr>
          <p:cNvPr id="78" name="Google Shape;78;p47"/>
          <p:cNvSpPr txBox="1"/>
          <p:nvPr>
            <p:ph idx="3" type="ctrTitle"/>
          </p:nvPr>
        </p:nvSpPr>
        <p:spPr>
          <a:xfrm flipH="1">
            <a:off x="3884850" y="2423575"/>
            <a:ext cx="1374300" cy="647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1100"/>
              <a:buNone/>
              <a:defRPr sz="1100">
                <a:solidFill>
                  <a:schemeClr val="dk1"/>
                </a:solidFill>
              </a:defRPr>
            </a:lvl1pPr>
            <a:lvl2pPr lvl="1" algn="ctr">
              <a:lnSpc>
                <a:spcPct val="100000"/>
              </a:lnSpc>
              <a:spcBef>
                <a:spcPts val="0"/>
              </a:spcBef>
              <a:spcAft>
                <a:spcPts val="0"/>
              </a:spcAft>
              <a:buClr>
                <a:schemeClr val="dk1"/>
              </a:buClr>
              <a:buSzPts val="1100"/>
              <a:buNone/>
              <a:defRPr sz="1100">
                <a:solidFill>
                  <a:schemeClr val="dk1"/>
                </a:solidFill>
              </a:defRPr>
            </a:lvl2pPr>
            <a:lvl3pPr lvl="2" algn="ctr">
              <a:lnSpc>
                <a:spcPct val="100000"/>
              </a:lnSpc>
              <a:spcBef>
                <a:spcPts val="0"/>
              </a:spcBef>
              <a:spcAft>
                <a:spcPts val="0"/>
              </a:spcAft>
              <a:buClr>
                <a:schemeClr val="dk1"/>
              </a:buClr>
              <a:buSzPts val="1100"/>
              <a:buNone/>
              <a:defRPr sz="1100">
                <a:solidFill>
                  <a:schemeClr val="dk1"/>
                </a:solidFill>
              </a:defRPr>
            </a:lvl3pPr>
            <a:lvl4pPr lvl="3" algn="ctr">
              <a:lnSpc>
                <a:spcPct val="100000"/>
              </a:lnSpc>
              <a:spcBef>
                <a:spcPts val="0"/>
              </a:spcBef>
              <a:spcAft>
                <a:spcPts val="0"/>
              </a:spcAft>
              <a:buClr>
                <a:schemeClr val="dk1"/>
              </a:buClr>
              <a:buSzPts val="1100"/>
              <a:buNone/>
              <a:defRPr sz="1100">
                <a:solidFill>
                  <a:schemeClr val="dk1"/>
                </a:solidFill>
              </a:defRPr>
            </a:lvl4pPr>
            <a:lvl5pPr lvl="4" algn="ctr">
              <a:lnSpc>
                <a:spcPct val="100000"/>
              </a:lnSpc>
              <a:spcBef>
                <a:spcPts val="0"/>
              </a:spcBef>
              <a:spcAft>
                <a:spcPts val="0"/>
              </a:spcAft>
              <a:buClr>
                <a:schemeClr val="dk1"/>
              </a:buClr>
              <a:buSzPts val="1100"/>
              <a:buNone/>
              <a:defRPr sz="1100">
                <a:solidFill>
                  <a:schemeClr val="dk1"/>
                </a:solidFill>
              </a:defRPr>
            </a:lvl5pPr>
            <a:lvl6pPr lvl="5" algn="ctr">
              <a:lnSpc>
                <a:spcPct val="100000"/>
              </a:lnSpc>
              <a:spcBef>
                <a:spcPts val="0"/>
              </a:spcBef>
              <a:spcAft>
                <a:spcPts val="0"/>
              </a:spcAft>
              <a:buClr>
                <a:schemeClr val="dk1"/>
              </a:buClr>
              <a:buSzPts val="1100"/>
              <a:buNone/>
              <a:defRPr sz="1100">
                <a:solidFill>
                  <a:schemeClr val="dk1"/>
                </a:solidFill>
              </a:defRPr>
            </a:lvl6pPr>
            <a:lvl7pPr lvl="6" algn="ctr">
              <a:lnSpc>
                <a:spcPct val="100000"/>
              </a:lnSpc>
              <a:spcBef>
                <a:spcPts val="0"/>
              </a:spcBef>
              <a:spcAft>
                <a:spcPts val="0"/>
              </a:spcAft>
              <a:buClr>
                <a:schemeClr val="dk1"/>
              </a:buClr>
              <a:buSzPts val="1100"/>
              <a:buNone/>
              <a:defRPr sz="1100">
                <a:solidFill>
                  <a:schemeClr val="dk1"/>
                </a:solidFill>
              </a:defRPr>
            </a:lvl7pPr>
            <a:lvl8pPr lvl="7" algn="ctr">
              <a:lnSpc>
                <a:spcPct val="100000"/>
              </a:lnSpc>
              <a:spcBef>
                <a:spcPts val="0"/>
              </a:spcBef>
              <a:spcAft>
                <a:spcPts val="0"/>
              </a:spcAft>
              <a:buClr>
                <a:schemeClr val="dk1"/>
              </a:buClr>
              <a:buSzPts val="1100"/>
              <a:buNone/>
              <a:defRPr sz="1100">
                <a:solidFill>
                  <a:schemeClr val="dk1"/>
                </a:solidFill>
              </a:defRPr>
            </a:lvl8pPr>
            <a:lvl9pPr lvl="8" algn="ctr">
              <a:lnSpc>
                <a:spcPct val="100000"/>
              </a:lnSpc>
              <a:spcBef>
                <a:spcPts val="0"/>
              </a:spcBef>
              <a:spcAft>
                <a:spcPts val="0"/>
              </a:spcAft>
              <a:buClr>
                <a:schemeClr val="dk1"/>
              </a:buClr>
              <a:buSzPts val="1100"/>
              <a:buNone/>
              <a:defRPr sz="1100">
                <a:solidFill>
                  <a:schemeClr val="dk1"/>
                </a:solidFill>
              </a:defRPr>
            </a:lvl9pPr>
          </a:lstStyle>
          <a:p/>
        </p:txBody>
      </p:sp>
      <p:sp>
        <p:nvSpPr>
          <p:cNvPr id="79" name="Google Shape;79;p47"/>
          <p:cNvSpPr txBox="1"/>
          <p:nvPr>
            <p:ph idx="4" type="subTitle"/>
          </p:nvPr>
        </p:nvSpPr>
        <p:spPr>
          <a:xfrm flipH="1">
            <a:off x="3579450" y="2954750"/>
            <a:ext cx="1985100" cy="970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900"/>
              <a:buNone/>
              <a:defRPr sz="900">
                <a:solidFill>
                  <a:schemeClr val="dk1"/>
                </a:solidFill>
              </a:defRPr>
            </a:lvl1pPr>
            <a:lvl2pPr lvl="1" algn="ctr">
              <a:lnSpc>
                <a:spcPct val="100000"/>
              </a:lnSpc>
              <a:spcBef>
                <a:spcPts val="0"/>
              </a:spcBef>
              <a:spcAft>
                <a:spcPts val="0"/>
              </a:spcAft>
              <a:buClr>
                <a:schemeClr val="dk1"/>
              </a:buClr>
              <a:buSzPts val="900"/>
              <a:buNone/>
              <a:defRPr sz="900">
                <a:solidFill>
                  <a:schemeClr val="dk1"/>
                </a:solidFill>
              </a:defRPr>
            </a:lvl2pPr>
            <a:lvl3pPr lvl="2" algn="ctr">
              <a:lnSpc>
                <a:spcPct val="100000"/>
              </a:lnSpc>
              <a:spcBef>
                <a:spcPts val="0"/>
              </a:spcBef>
              <a:spcAft>
                <a:spcPts val="0"/>
              </a:spcAft>
              <a:buClr>
                <a:schemeClr val="dk1"/>
              </a:buClr>
              <a:buSzPts val="900"/>
              <a:buNone/>
              <a:defRPr sz="900">
                <a:solidFill>
                  <a:schemeClr val="dk1"/>
                </a:solidFill>
              </a:defRPr>
            </a:lvl3pPr>
            <a:lvl4pPr lvl="3" algn="ctr">
              <a:lnSpc>
                <a:spcPct val="100000"/>
              </a:lnSpc>
              <a:spcBef>
                <a:spcPts val="0"/>
              </a:spcBef>
              <a:spcAft>
                <a:spcPts val="0"/>
              </a:spcAft>
              <a:buClr>
                <a:schemeClr val="dk1"/>
              </a:buClr>
              <a:buSzPts val="900"/>
              <a:buNone/>
              <a:defRPr sz="900">
                <a:solidFill>
                  <a:schemeClr val="dk1"/>
                </a:solidFill>
              </a:defRPr>
            </a:lvl4pPr>
            <a:lvl5pPr lvl="4" algn="ctr">
              <a:lnSpc>
                <a:spcPct val="100000"/>
              </a:lnSpc>
              <a:spcBef>
                <a:spcPts val="0"/>
              </a:spcBef>
              <a:spcAft>
                <a:spcPts val="0"/>
              </a:spcAft>
              <a:buClr>
                <a:schemeClr val="dk1"/>
              </a:buClr>
              <a:buSzPts val="900"/>
              <a:buNone/>
              <a:defRPr sz="900">
                <a:solidFill>
                  <a:schemeClr val="dk1"/>
                </a:solidFill>
              </a:defRPr>
            </a:lvl5pPr>
            <a:lvl6pPr lvl="5" algn="ctr">
              <a:lnSpc>
                <a:spcPct val="100000"/>
              </a:lnSpc>
              <a:spcBef>
                <a:spcPts val="0"/>
              </a:spcBef>
              <a:spcAft>
                <a:spcPts val="0"/>
              </a:spcAft>
              <a:buClr>
                <a:schemeClr val="dk1"/>
              </a:buClr>
              <a:buSzPts val="900"/>
              <a:buNone/>
              <a:defRPr sz="900">
                <a:solidFill>
                  <a:schemeClr val="dk1"/>
                </a:solidFill>
              </a:defRPr>
            </a:lvl6pPr>
            <a:lvl7pPr lvl="6" algn="ctr">
              <a:lnSpc>
                <a:spcPct val="100000"/>
              </a:lnSpc>
              <a:spcBef>
                <a:spcPts val="0"/>
              </a:spcBef>
              <a:spcAft>
                <a:spcPts val="0"/>
              </a:spcAft>
              <a:buClr>
                <a:schemeClr val="dk1"/>
              </a:buClr>
              <a:buSzPts val="900"/>
              <a:buNone/>
              <a:defRPr sz="900">
                <a:solidFill>
                  <a:schemeClr val="dk1"/>
                </a:solidFill>
              </a:defRPr>
            </a:lvl7pPr>
            <a:lvl8pPr lvl="7" algn="ctr">
              <a:lnSpc>
                <a:spcPct val="100000"/>
              </a:lnSpc>
              <a:spcBef>
                <a:spcPts val="0"/>
              </a:spcBef>
              <a:spcAft>
                <a:spcPts val="0"/>
              </a:spcAft>
              <a:buClr>
                <a:schemeClr val="dk1"/>
              </a:buClr>
              <a:buSzPts val="900"/>
              <a:buNone/>
              <a:defRPr sz="900">
                <a:solidFill>
                  <a:schemeClr val="dk1"/>
                </a:solidFill>
              </a:defRPr>
            </a:lvl8pPr>
            <a:lvl9pPr lvl="8" algn="ctr">
              <a:lnSpc>
                <a:spcPct val="100000"/>
              </a:lnSpc>
              <a:spcBef>
                <a:spcPts val="0"/>
              </a:spcBef>
              <a:spcAft>
                <a:spcPts val="0"/>
              </a:spcAft>
              <a:buClr>
                <a:schemeClr val="dk1"/>
              </a:buClr>
              <a:buSzPts val="900"/>
              <a:buNone/>
              <a:defRPr sz="900">
                <a:solidFill>
                  <a:schemeClr val="dk1"/>
                </a:solidFill>
              </a:defRPr>
            </a:lvl9pPr>
          </a:lstStyle>
          <a:p/>
        </p:txBody>
      </p:sp>
      <p:sp>
        <p:nvSpPr>
          <p:cNvPr id="80" name="Google Shape;80;p47"/>
          <p:cNvSpPr txBox="1"/>
          <p:nvPr>
            <p:ph idx="5" type="ctrTitle"/>
          </p:nvPr>
        </p:nvSpPr>
        <p:spPr>
          <a:xfrm flipH="1">
            <a:off x="7043225" y="2423575"/>
            <a:ext cx="1374300" cy="6477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dk1"/>
              </a:buClr>
              <a:buSzPts val="1100"/>
              <a:buNone/>
              <a:defRPr sz="1100">
                <a:solidFill>
                  <a:schemeClr val="dk1"/>
                </a:solidFill>
              </a:defRPr>
            </a:lvl1pPr>
            <a:lvl2pPr lvl="1" algn="r">
              <a:lnSpc>
                <a:spcPct val="100000"/>
              </a:lnSpc>
              <a:spcBef>
                <a:spcPts val="0"/>
              </a:spcBef>
              <a:spcAft>
                <a:spcPts val="0"/>
              </a:spcAft>
              <a:buClr>
                <a:schemeClr val="dk1"/>
              </a:buClr>
              <a:buSzPts val="1100"/>
              <a:buNone/>
              <a:defRPr sz="1100">
                <a:solidFill>
                  <a:schemeClr val="dk1"/>
                </a:solidFill>
              </a:defRPr>
            </a:lvl2pPr>
            <a:lvl3pPr lvl="2" algn="r">
              <a:lnSpc>
                <a:spcPct val="100000"/>
              </a:lnSpc>
              <a:spcBef>
                <a:spcPts val="0"/>
              </a:spcBef>
              <a:spcAft>
                <a:spcPts val="0"/>
              </a:spcAft>
              <a:buClr>
                <a:schemeClr val="dk1"/>
              </a:buClr>
              <a:buSzPts val="1100"/>
              <a:buNone/>
              <a:defRPr sz="1100">
                <a:solidFill>
                  <a:schemeClr val="dk1"/>
                </a:solidFill>
              </a:defRPr>
            </a:lvl3pPr>
            <a:lvl4pPr lvl="3" algn="r">
              <a:lnSpc>
                <a:spcPct val="100000"/>
              </a:lnSpc>
              <a:spcBef>
                <a:spcPts val="0"/>
              </a:spcBef>
              <a:spcAft>
                <a:spcPts val="0"/>
              </a:spcAft>
              <a:buClr>
                <a:schemeClr val="dk1"/>
              </a:buClr>
              <a:buSzPts val="1100"/>
              <a:buNone/>
              <a:defRPr sz="1100">
                <a:solidFill>
                  <a:schemeClr val="dk1"/>
                </a:solidFill>
              </a:defRPr>
            </a:lvl4pPr>
            <a:lvl5pPr lvl="4" algn="r">
              <a:lnSpc>
                <a:spcPct val="100000"/>
              </a:lnSpc>
              <a:spcBef>
                <a:spcPts val="0"/>
              </a:spcBef>
              <a:spcAft>
                <a:spcPts val="0"/>
              </a:spcAft>
              <a:buClr>
                <a:schemeClr val="dk1"/>
              </a:buClr>
              <a:buSzPts val="1100"/>
              <a:buNone/>
              <a:defRPr sz="1100">
                <a:solidFill>
                  <a:schemeClr val="dk1"/>
                </a:solidFill>
              </a:defRPr>
            </a:lvl5pPr>
            <a:lvl6pPr lvl="5" algn="r">
              <a:lnSpc>
                <a:spcPct val="100000"/>
              </a:lnSpc>
              <a:spcBef>
                <a:spcPts val="0"/>
              </a:spcBef>
              <a:spcAft>
                <a:spcPts val="0"/>
              </a:spcAft>
              <a:buClr>
                <a:schemeClr val="dk1"/>
              </a:buClr>
              <a:buSzPts val="1100"/>
              <a:buNone/>
              <a:defRPr sz="1100">
                <a:solidFill>
                  <a:schemeClr val="dk1"/>
                </a:solidFill>
              </a:defRPr>
            </a:lvl6pPr>
            <a:lvl7pPr lvl="6" algn="r">
              <a:lnSpc>
                <a:spcPct val="100000"/>
              </a:lnSpc>
              <a:spcBef>
                <a:spcPts val="0"/>
              </a:spcBef>
              <a:spcAft>
                <a:spcPts val="0"/>
              </a:spcAft>
              <a:buClr>
                <a:schemeClr val="dk1"/>
              </a:buClr>
              <a:buSzPts val="1100"/>
              <a:buNone/>
              <a:defRPr sz="1100">
                <a:solidFill>
                  <a:schemeClr val="dk1"/>
                </a:solidFill>
              </a:defRPr>
            </a:lvl7pPr>
            <a:lvl8pPr lvl="7" algn="r">
              <a:lnSpc>
                <a:spcPct val="100000"/>
              </a:lnSpc>
              <a:spcBef>
                <a:spcPts val="0"/>
              </a:spcBef>
              <a:spcAft>
                <a:spcPts val="0"/>
              </a:spcAft>
              <a:buClr>
                <a:schemeClr val="dk1"/>
              </a:buClr>
              <a:buSzPts val="1100"/>
              <a:buNone/>
              <a:defRPr sz="1100">
                <a:solidFill>
                  <a:schemeClr val="dk1"/>
                </a:solidFill>
              </a:defRPr>
            </a:lvl8pPr>
            <a:lvl9pPr lvl="8" algn="r">
              <a:lnSpc>
                <a:spcPct val="100000"/>
              </a:lnSpc>
              <a:spcBef>
                <a:spcPts val="0"/>
              </a:spcBef>
              <a:spcAft>
                <a:spcPts val="0"/>
              </a:spcAft>
              <a:buClr>
                <a:schemeClr val="dk1"/>
              </a:buClr>
              <a:buSzPts val="1100"/>
              <a:buNone/>
              <a:defRPr sz="1100">
                <a:solidFill>
                  <a:schemeClr val="dk1"/>
                </a:solidFill>
              </a:defRPr>
            </a:lvl9pPr>
          </a:lstStyle>
          <a:p/>
        </p:txBody>
      </p:sp>
      <p:sp>
        <p:nvSpPr>
          <p:cNvPr id="81" name="Google Shape;81;p47"/>
          <p:cNvSpPr txBox="1"/>
          <p:nvPr>
            <p:ph idx="6" type="subTitle"/>
          </p:nvPr>
        </p:nvSpPr>
        <p:spPr>
          <a:xfrm flipH="1">
            <a:off x="6432425" y="2954750"/>
            <a:ext cx="1985100" cy="9705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dk1"/>
              </a:buClr>
              <a:buSzPts val="900"/>
              <a:buNone/>
              <a:defRPr sz="900">
                <a:solidFill>
                  <a:schemeClr val="dk1"/>
                </a:solidFill>
              </a:defRPr>
            </a:lvl1pPr>
            <a:lvl2pPr lvl="1" algn="r">
              <a:lnSpc>
                <a:spcPct val="100000"/>
              </a:lnSpc>
              <a:spcBef>
                <a:spcPts val="0"/>
              </a:spcBef>
              <a:spcAft>
                <a:spcPts val="0"/>
              </a:spcAft>
              <a:buClr>
                <a:schemeClr val="dk1"/>
              </a:buClr>
              <a:buSzPts val="900"/>
              <a:buNone/>
              <a:defRPr sz="900">
                <a:solidFill>
                  <a:schemeClr val="dk1"/>
                </a:solidFill>
              </a:defRPr>
            </a:lvl2pPr>
            <a:lvl3pPr lvl="2" algn="r">
              <a:lnSpc>
                <a:spcPct val="100000"/>
              </a:lnSpc>
              <a:spcBef>
                <a:spcPts val="0"/>
              </a:spcBef>
              <a:spcAft>
                <a:spcPts val="0"/>
              </a:spcAft>
              <a:buClr>
                <a:schemeClr val="dk1"/>
              </a:buClr>
              <a:buSzPts val="900"/>
              <a:buNone/>
              <a:defRPr sz="900">
                <a:solidFill>
                  <a:schemeClr val="dk1"/>
                </a:solidFill>
              </a:defRPr>
            </a:lvl3pPr>
            <a:lvl4pPr lvl="3" algn="r">
              <a:lnSpc>
                <a:spcPct val="100000"/>
              </a:lnSpc>
              <a:spcBef>
                <a:spcPts val="0"/>
              </a:spcBef>
              <a:spcAft>
                <a:spcPts val="0"/>
              </a:spcAft>
              <a:buClr>
                <a:schemeClr val="dk1"/>
              </a:buClr>
              <a:buSzPts val="900"/>
              <a:buNone/>
              <a:defRPr sz="900">
                <a:solidFill>
                  <a:schemeClr val="dk1"/>
                </a:solidFill>
              </a:defRPr>
            </a:lvl4pPr>
            <a:lvl5pPr lvl="4" algn="r">
              <a:lnSpc>
                <a:spcPct val="100000"/>
              </a:lnSpc>
              <a:spcBef>
                <a:spcPts val="0"/>
              </a:spcBef>
              <a:spcAft>
                <a:spcPts val="0"/>
              </a:spcAft>
              <a:buClr>
                <a:schemeClr val="dk1"/>
              </a:buClr>
              <a:buSzPts val="900"/>
              <a:buNone/>
              <a:defRPr sz="900">
                <a:solidFill>
                  <a:schemeClr val="dk1"/>
                </a:solidFill>
              </a:defRPr>
            </a:lvl5pPr>
            <a:lvl6pPr lvl="5" algn="r">
              <a:lnSpc>
                <a:spcPct val="100000"/>
              </a:lnSpc>
              <a:spcBef>
                <a:spcPts val="0"/>
              </a:spcBef>
              <a:spcAft>
                <a:spcPts val="0"/>
              </a:spcAft>
              <a:buClr>
                <a:schemeClr val="dk1"/>
              </a:buClr>
              <a:buSzPts val="900"/>
              <a:buNone/>
              <a:defRPr sz="900">
                <a:solidFill>
                  <a:schemeClr val="dk1"/>
                </a:solidFill>
              </a:defRPr>
            </a:lvl6pPr>
            <a:lvl7pPr lvl="6" algn="r">
              <a:lnSpc>
                <a:spcPct val="100000"/>
              </a:lnSpc>
              <a:spcBef>
                <a:spcPts val="0"/>
              </a:spcBef>
              <a:spcAft>
                <a:spcPts val="0"/>
              </a:spcAft>
              <a:buClr>
                <a:schemeClr val="dk1"/>
              </a:buClr>
              <a:buSzPts val="900"/>
              <a:buNone/>
              <a:defRPr sz="900">
                <a:solidFill>
                  <a:schemeClr val="dk1"/>
                </a:solidFill>
              </a:defRPr>
            </a:lvl7pPr>
            <a:lvl8pPr lvl="7" algn="r">
              <a:lnSpc>
                <a:spcPct val="100000"/>
              </a:lnSpc>
              <a:spcBef>
                <a:spcPts val="0"/>
              </a:spcBef>
              <a:spcAft>
                <a:spcPts val="0"/>
              </a:spcAft>
              <a:buClr>
                <a:schemeClr val="dk1"/>
              </a:buClr>
              <a:buSzPts val="900"/>
              <a:buNone/>
              <a:defRPr sz="900">
                <a:solidFill>
                  <a:schemeClr val="dk1"/>
                </a:solidFill>
              </a:defRPr>
            </a:lvl8pPr>
            <a:lvl9pPr lvl="8" algn="r">
              <a:lnSpc>
                <a:spcPct val="100000"/>
              </a:lnSpc>
              <a:spcBef>
                <a:spcPts val="0"/>
              </a:spcBef>
              <a:spcAft>
                <a:spcPts val="0"/>
              </a:spcAft>
              <a:buClr>
                <a:schemeClr val="dk1"/>
              </a:buClr>
              <a:buSzPts val="900"/>
              <a:buNone/>
              <a:defRPr sz="900">
                <a:solidFill>
                  <a:schemeClr val="dk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3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Nunito Sans"/>
              <a:buNone/>
              <a:defRPr b="1" i="0" sz="2800" u="none" cap="none" strike="noStrike">
                <a:solidFill>
                  <a:schemeClr val="dk1"/>
                </a:solidFill>
                <a:latin typeface="Nunito Sans"/>
                <a:ea typeface="Nunito Sans"/>
                <a:cs typeface="Nunito Sans"/>
                <a:sym typeface="Nunito Sans"/>
              </a:defRPr>
            </a:lvl1pPr>
            <a:lvl2pPr lvl="1" marR="0" rtl="0" algn="l">
              <a:lnSpc>
                <a:spcPct val="100000"/>
              </a:lnSpc>
              <a:spcBef>
                <a:spcPts val="0"/>
              </a:spcBef>
              <a:spcAft>
                <a:spcPts val="0"/>
              </a:spcAft>
              <a:buClr>
                <a:schemeClr val="dk1"/>
              </a:buClr>
              <a:buSzPts val="2800"/>
              <a:buFont typeface="Nunito Sans"/>
              <a:buNone/>
              <a:defRPr b="1" i="0" sz="2800" u="none" cap="none" strike="noStrike">
                <a:solidFill>
                  <a:schemeClr val="dk1"/>
                </a:solidFill>
                <a:latin typeface="Nunito Sans"/>
                <a:ea typeface="Nunito Sans"/>
                <a:cs typeface="Nunito Sans"/>
                <a:sym typeface="Nunito Sans"/>
              </a:defRPr>
            </a:lvl2pPr>
            <a:lvl3pPr lvl="2" marR="0" rtl="0" algn="l">
              <a:lnSpc>
                <a:spcPct val="100000"/>
              </a:lnSpc>
              <a:spcBef>
                <a:spcPts val="0"/>
              </a:spcBef>
              <a:spcAft>
                <a:spcPts val="0"/>
              </a:spcAft>
              <a:buClr>
                <a:schemeClr val="dk1"/>
              </a:buClr>
              <a:buSzPts val="2800"/>
              <a:buFont typeface="Nunito Sans"/>
              <a:buNone/>
              <a:defRPr b="1" i="0" sz="2800" u="none" cap="none" strike="noStrike">
                <a:solidFill>
                  <a:schemeClr val="dk1"/>
                </a:solidFill>
                <a:latin typeface="Nunito Sans"/>
                <a:ea typeface="Nunito Sans"/>
                <a:cs typeface="Nunito Sans"/>
                <a:sym typeface="Nunito Sans"/>
              </a:defRPr>
            </a:lvl3pPr>
            <a:lvl4pPr lvl="3" marR="0" rtl="0" algn="l">
              <a:lnSpc>
                <a:spcPct val="100000"/>
              </a:lnSpc>
              <a:spcBef>
                <a:spcPts val="0"/>
              </a:spcBef>
              <a:spcAft>
                <a:spcPts val="0"/>
              </a:spcAft>
              <a:buClr>
                <a:schemeClr val="dk1"/>
              </a:buClr>
              <a:buSzPts val="2800"/>
              <a:buFont typeface="Nunito Sans"/>
              <a:buNone/>
              <a:defRPr b="1" i="0" sz="2800" u="none" cap="none" strike="noStrike">
                <a:solidFill>
                  <a:schemeClr val="dk1"/>
                </a:solidFill>
                <a:latin typeface="Nunito Sans"/>
                <a:ea typeface="Nunito Sans"/>
                <a:cs typeface="Nunito Sans"/>
                <a:sym typeface="Nunito Sans"/>
              </a:defRPr>
            </a:lvl4pPr>
            <a:lvl5pPr lvl="4" marR="0" rtl="0" algn="l">
              <a:lnSpc>
                <a:spcPct val="100000"/>
              </a:lnSpc>
              <a:spcBef>
                <a:spcPts val="0"/>
              </a:spcBef>
              <a:spcAft>
                <a:spcPts val="0"/>
              </a:spcAft>
              <a:buClr>
                <a:schemeClr val="dk1"/>
              </a:buClr>
              <a:buSzPts val="2800"/>
              <a:buFont typeface="Nunito Sans"/>
              <a:buNone/>
              <a:defRPr b="1" i="0" sz="2800" u="none" cap="none" strike="noStrike">
                <a:solidFill>
                  <a:schemeClr val="dk1"/>
                </a:solidFill>
                <a:latin typeface="Nunito Sans"/>
                <a:ea typeface="Nunito Sans"/>
                <a:cs typeface="Nunito Sans"/>
                <a:sym typeface="Nunito Sans"/>
              </a:defRPr>
            </a:lvl5pPr>
            <a:lvl6pPr lvl="5" marR="0" rtl="0" algn="l">
              <a:lnSpc>
                <a:spcPct val="100000"/>
              </a:lnSpc>
              <a:spcBef>
                <a:spcPts val="0"/>
              </a:spcBef>
              <a:spcAft>
                <a:spcPts val="0"/>
              </a:spcAft>
              <a:buClr>
                <a:schemeClr val="dk1"/>
              </a:buClr>
              <a:buSzPts val="2800"/>
              <a:buFont typeface="Nunito Sans"/>
              <a:buNone/>
              <a:defRPr b="1" i="0" sz="2800" u="none" cap="none" strike="noStrike">
                <a:solidFill>
                  <a:schemeClr val="dk1"/>
                </a:solidFill>
                <a:latin typeface="Nunito Sans"/>
                <a:ea typeface="Nunito Sans"/>
                <a:cs typeface="Nunito Sans"/>
                <a:sym typeface="Nunito Sans"/>
              </a:defRPr>
            </a:lvl6pPr>
            <a:lvl7pPr lvl="6" marR="0" rtl="0" algn="l">
              <a:lnSpc>
                <a:spcPct val="100000"/>
              </a:lnSpc>
              <a:spcBef>
                <a:spcPts val="0"/>
              </a:spcBef>
              <a:spcAft>
                <a:spcPts val="0"/>
              </a:spcAft>
              <a:buClr>
                <a:schemeClr val="dk1"/>
              </a:buClr>
              <a:buSzPts val="2800"/>
              <a:buFont typeface="Nunito Sans"/>
              <a:buNone/>
              <a:defRPr b="1" i="0" sz="2800" u="none" cap="none" strike="noStrike">
                <a:solidFill>
                  <a:schemeClr val="dk1"/>
                </a:solidFill>
                <a:latin typeface="Nunito Sans"/>
                <a:ea typeface="Nunito Sans"/>
                <a:cs typeface="Nunito Sans"/>
                <a:sym typeface="Nunito Sans"/>
              </a:defRPr>
            </a:lvl7pPr>
            <a:lvl8pPr lvl="7" marR="0" rtl="0" algn="l">
              <a:lnSpc>
                <a:spcPct val="100000"/>
              </a:lnSpc>
              <a:spcBef>
                <a:spcPts val="0"/>
              </a:spcBef>
              <a:spcAft>
                <a:spcPts val="0"/>
              </a:spcAft>
              <a:buClr>
                <a:schemeClr val="dk1"/>
              </a:buClr>
              <a:buSzPts val="2800"/>
              <a:buFont typeface="Nunito Sans"/>
              <a:buNone/>
              <a:defRPr b="1" i="0" sz="2800" u="none" cap="none" strike="noStrike">
                <a:solidFill>
                  <a:schemeClr val="dk1"/>
                </a:solidFill>
                <a:latin typeface="Nunito Sans"/>
                <a:ea typeface="Nunito Sans"/>
                <a:cs typeface="Nunito Sans"/>
                <a:sym typeface="Nunito Sans"/>
              </a:defRPr>
            </a:lvl8pPr>
            <a:lvl9pPr lvl="8" marR="0" rtl="0" algn="l">
              <a:lnSpc>
                <a:spcPct val="100000"/>
              </a:lnSpc>
              <a:spcBef>
                <a:spcPts val="0"/>
              </a:spcBef>
              <a:spcAft>
                <a:spcPts val="0"/>
              </a:spcAft>
              <a:buClr>
                <a:schemeClr val="dk1"/>
              </a:buClr>
              <a:buSzPts val="2800"/>
              <a:buFont typeface="Nunito Sans"/>
              <a:buNone/>
              <a:defRPr b="1" i="0" sz="2800" u="none" cap="none" strike="noStrike">
                <a:solidFill>
                  <a:schemeClr val="dk1"/>
                </a:solidFill>
                <a:latin typeface="Nunito Sans"/>
                <a:ea typeface="Nunito Sans"/>
                <a:cs typeface="Nunito Sans"/>
                <a:sym typeface="Nunito Sans"/>
              </a:defRPr>
            </a:lvl9pPr>
          </a:lstStyle>
          <a:p/>
        </p:txBody>
      </p:sp>
      <p:sp>
        <p:nvSpPr>
          <p:cNvPr id="7" name="Google Shape;7;p3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15000"/>
              </a:lnSpc>
              <a:spcBef>
                <a:spcPts val="0"/>
              </a:spcBef>
              <a:spcAft>
                <a:spcPts val="0"/>
              </a:spcAft>
              <a:buClr>
                <a:schemeClr val="dk1"/>
              </a:buClr>
              <a:buSzPts val="1200"/>
              <a:buFont typeface="Assistant Light"/>
              <a:buChar char="●"/>
              <a:defRPr b="0" i="0" sz="1200" u="none" cap="none" strike="noStrike">
                <a:solidFill>
                  <a:schemeClr val="dk1"/>
                </a:solidFill>
                <a:latin typeface="Assistant Light"/>
                <a:ea typeface="Assistant Light"/>
                <a:cs typeface="Assistant Light"/>
                <a:sym typeface="Assistant Light"/>
              </a:defRPr>
            </a:lvl1pPr>
            <a:lvl2pPr indent="-304800" lvl="1" marL="914400" marR="0" rtl="0" algn="l">
              <a:lnSpc>
                <a:spcPct val="115000"/>
              </a:lnSpc>
              <a:spcBef>
                <a:spcPts val="1600"/>
              </a:spcBef>
              <a:spcAft>
                <a:spcPts val="0"/>
              </a:spcAft>
              <a:buClr>
                <a:schemeClr val="dk1"/>
              </a:buClr>
              <a:buSzPts val="1200"/>
              <a:buFont typeface="Assistant Light"/>
              <a:buChar char="○"/>
              <a:defRPr b="0" i="0" sz="1200" u="none" cap="none" strike="noStrike">
                <a:solidFill>
                  <a:schemeClr val="dk1"/>
                </a:solidFill>
                <a:latin typeface="Assistant Light"/>
                <a:ea typeface="Assistant Light"/>
                <a:cs typeface="Assistant Light"/>
                <a:sym typeface="Assistant Light"/>
              </a:defRPr>
            </a:lvl2pPr>
            <a:lvl3pPr indent="-304800" lvl="2" marL="1371600" marR="0" rtl="0" algn="l">
              <a:lnSpc>
                <a:spcPct val="115000"/>
              </a:lnSpc>
              <a:spcBef>
                <a:spcPts val="1600"/>
              </a:spcBef>
              <a:spcAft>
                <a:spcPts val="0"/>
              </a:spcAft>
              <a:buClr>
                <a:schemeClr val="dk1"/>
              </a:buClr>
              <a:buSzPts val="1200"/>
              <a:buFont typeface="Assistant Light"/>
              <a:buChar char="■"/>
              <a:defRPr b="0" i="0" sz="1200" u="none" cap="none" strike="noStrike">
                <a:solidFill>
                  <a:schemeClr val="dk1"/>
                </a:solidFill>
                <a:latin typeface="Assistant Light"/>
                <a:ea typeface="Assistant Light"/>
                <a:cs typeface="Assistant Light"/>
                <a:sym typeface="Assistant Light"/>
              </a:defRPr>
            </a:lvl3pPr>
            <a:lvl4pPr indent="-304800" lvl="3" marL="1828800" marR="0" rtl="0" algn="l">
              <a:lnSpc>
                <a:spcPct val="115000"/>
              </a:lnSpc>
              <a:spcBef>
                <a:spcPts val="1600"/>
              </a:spcBef>
              <a:spcAft>
                <a:spcPts val="0"/>
              </a:spcAft>
              <a:buClr>
                <a:schemeClr val="dk1"/>
              </a:buClr>
              <a:buSzPts val="1200"/>
              <a:buFont typeface="Assistant Light"/>
              <a:buChar char="●"/>
              <a:defRPr b="0" i="0" sz="1200" u="none" cap="none" strike="noStrike">
                <a:solidFill>
                  <a:schemeClr val="dk1"/>
                </a:solidFill>
                <a:latin typeface="Assistant Light"/>
                <a:ea typeface="Assistant Light"/>
                <a:cs typeface="Assistant Light"/>
                <a:sym typeface="Assistant Light"/>
              </a:defRPr>
            </a:lvl4pPr>
            <a:lvl5pPr indent="-304800" lvl="4" marL="2286000" marR="0" rtl="0" algn="l">
              <a:lnSpc>
                <a:spcPct val="115000"/>
              </a:lnSpc>
              <a:spcBef>
                <a:spcPts val="1600"/>
              </a:spcBef>
              <a:spcAft>
                <a:spcPts val="0"/>
              </a:spcAft>
              <a:buClr>
                <a:schemeClr val="dk1"/>
              </a:buClr>
              <a:buSzPts val="1200"/>
              <a:buFont typeface="Assistant Light"/>
              <a:buChar char="○"/>
              <a:defRPr b="0" i="0" sz="1200" u="none" cap="none" strike="noStrike">
                <a:solidFill>
                  <a:schemeClr val="dk1"/>
                </a:solidFill>
                <a:latin typeface="Assistant Light"/>
                <a:ea typeface="Assistant Light"/>
                <a:cs typeface="Assistant Light"/>
                <a:sym typeface="Assistant Light"/>
              </a:defRPr>
            </a:lvl5pPr>
            <a:lvl6pPr indent="-304800" lvl="5" marL="2743200" marR="0" rtl="0" algn="l">
              <a:lnSpc>
                <a:spcPct val="115000"/>
              </a:lnSpc>
              <a:spcBef>
                <a:spcPts val="1600"/>
              </a:spcBef>
              <a:spcAft>
                <a:spcPts val="0"/>
              </a:spcAft>
              <a:buClr>
                <a:schemeClr val="dk1"/>
              </a:buClr>
              <a:buSzPts val="1200"/>
              <a:buFont typeface="Assistant Light"/>
              <a:buChar char="■"/>
              <a:defRPr b="0" i="0" sz="1200" u="none" cap="none" strike="noStrike">
                <a:solidFill>
                  <a:schemeClr val="dk1"/>
                </a:solidFill>
                <a:latin typeface="Assistant Light"/>
                <a:ea typeface="Assistant Light"/>
                <a:cs typeface="Assistant Light"/>
                <a:sym typeface="Assistant Light"/>
              </a:defRPr>
            </a:lvl6pPr>
            <a:lvl7pPr indent="-304800" lvl="6" marL="3200400" marR="0" rtl="0" algn="l">
              <a:lnSpc>
                <a:spcPct val="115000"/>
              </a:lnSpc>
              <a:spcBef>
                <a:spcPts val="1600"/>
              </a:spcBef>
              <a:spcAft>
                <a:spcPts val="0"/>
              </a:spcAft>
              <a:buClr>
                <a:schemeClr val="dk1"/>
              </a:buClr>
              <a:buSzPts val="1200"/>
              <a:buFont typeface="Assistant Light"/>
              <a:buChar char="●"/>
              <a:defRPr b="0" i="0" sz="1200" u="none" cap="none" strike="noStrike">
                <a:solidFill>
                  <a:schemeClr val="dk1"/>
                </a:solidFill>
                <a:latin typeface="Assistant Light"/>
                <a:ea typeface="Assistant Light"/>
                <a:cs typeface="Assistant Light"/>
                <a:sym typeface="Assistant Light"/>
              </a:defRPr>
            </a:lvl7pPr>
            <a:lvl8pPr indent="-304800" lvl="7" marL="3657600" marR="0" rtl="0" algn="l">
              <a:lnSpc>
                <a:spcPct val="115000"/>
              </a:lnSpc>
              <a:spcBef>
                <a:spcPts val="1600"/>
              </a:spcBef>
              <a:spcAft>
                <a:spcPts val="0"/>
              </a:spcAft>
              <a:buClr>
                <a:schemeClr val="dk1"/>
              </a:buClr>
              <a:buSzPts val="1200"/>
              <a:buFont typeface="Assistant Light"/>
              <a:buChar char="○"/>
              <a:defRPr b="0" i="0" sz="1200" u="none" cap="none" strike="noStrike">
                <a:solidFill>
                  <a:schemeClr val="dk1"/>
                </a:solidFill>
                <a:latin typeface="Assistant Light"/>
                <a:ea typeface="Assistant Light"/>
                <a:cs typeface="Assistant Light"/>
                <a:sym typeface="Assistant Light"/>
              </a:defRPr>
            </a:lvl8pPr>
            <a:lvl9pPr indent="-304800" lvl="8" marL="4114800" marR="0" rtl="0" algn="l">
              <a:lnSpc>
                <a:spcPct val="115000"/>
              </a:lnSpc>
              <a:spcBef>
                <a:spcPts val="1600"/>
              </a:spcBef>
              <a:spcAft>
                <a:spcPts val="1600"/>
              </a:spcAft>
              <a:buClr>
                <a:schemeClr val="dk1"/>
              </a:buClr>
              <a:buSzPts val="1200"/>
              <a:buFont typeface="Assistant Light"/>
              <a:buChar char="■"/>
              <a:defRPr b="0" i="0" sz="1200" u="none" cap="none" strike="noStrike">
                <a:solidFill>
                  <a:schemeClr val="dk1"/>
                </a:solidFill>
                <a:latin typeface="Assistant Light"/>
                <a:ea typeface="Assistant Light"/>
                <a:cs typeface="Assistant Light"/>
                <a:sym typeface="Assistant Light"/>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4">
          <p15:clr>
            <a:srgbClr val="EA4335"/>
          </p15:clr>
        </p15:guide>
        <p15:guide id="2" orient="horz" pos="340">
          <p15:clr>
            <a:srgbClr val="EA4335"/>
          </p15:clr>
        </p15:guide>
        <p15:guide id="3" pos="5306">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0.png"/><Relationship Id="rId6"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8.png"/><Relationship Id="rId6"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12.png"/><Relationship Id="rId4" Type="http://schemas.openxmlformats.org/officeDocument/2006/relationships/image" Target="../media/image14.png"/><Relationship Id="rId5"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2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 Id="rId3" Type="http://schemas.openxmlformats.org/officeDocument/2006/relationships/image" Target="../media/image2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image" Target="../media/image2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07" name="Shape 107"/>
        <p:cNvGrpSpPr/>
        <p:nvPr/>
      </p:nvGrpSpPr>
      <p:grpSpPr>
        <a:xfrm>
          <a:off x="0" y="0"/>
          <a:ext cx="0" cy="0"/>
          <a:chOff x="0" y="0"/>
          <a:chExt cx="0" cy="0"/>
        </a:xfrm>
      </p:grpSpPr>
      <p:sp>
        <p:nvSpPr>
          <p:cNvPr id="108" name="Google Shape;108;p1"/>
          <p:cNvSpPr txBox="1"/>
          <p:nvPr>
            <p:ph idx="1" type="subTitle"/>
          </p:nvPr>
        </p:nvSpPr>
        <p:spPr>
          <a:xfrm>
            <a:off x="4151300" y="2757625"/>
            <a:ext cx="4352100" cy="10872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1200"/>
              <a:buNone/>
            </a:pPr>
            <a:r>
              <a:rPr lang="es"/>
              <a:t>By:</a:t>
            </a:r>
            <a:endParaRPr/>
          </a:p>
          <a:p>
            <a:pPr indent="0" lvl="0" marL="0" rtl="0" algn="r">
              <a:lnSpc>
                <a:spcPct val="100000"/>
              </a:lnSpc>
              <a:spcBef>
                <a:spcPts val="0"/>
              </a:spcBef>
              <a:spcAft>
                <a:spcPts val="0"/>
              </a:spcAft>
              <a:buSzPts val="1200"/>
              <a:buNone/>
            </a:pPr>
            <a:r>
              <a:rPr lang="es"/>
              <a:t>Charles Albert</a:t>
            </a:r>
            <a:endParaRPr/>
          </a:p>
          <a:p>
            <a:pPr indent="0" lvl="0" marL="0" rtl="0" algn="r">
              <a:lnSpc>
                <a:spcPct val="100000"/>
              </a:lnSpc>
              <a:spcBef>
                <a:spcPts val="0"/>
              </a:spcBef>
              <a:spcAft>
                <a:spcPts val="0"/>
              </a:spcAft>
              <a:buSzPts val="1200"/>
              <a:buNone/>
            </a:pPr>
            <a:r>
              <a:rPr lang="es"/>
              <a:t>Hilda Flores</a:t>
            </a:r>
            <a:endParaRPr/>
          </a:p>
          <a:p>
            <a:pPr indent="0" lvl="0" marL="0" rtl="0" algn="r">
              <a:lnSpc>
                <a:spcPct val="100000"/>
              </a:lnSpc>
              <a:spcBef>
                <a:spcPts val="0"/>
              </a:spcBef>
              <a:spcAft>
                <a:spcPts val="0"/>
              </a:spcAft>
              <a:buSzPts val="1200"/>
              <a:buNone/>
            </a:pPr>
            <a:r>
              <a:rPr lang="es"/>
              <a:t>Caroline Kurzweg</a:t>
            </a:r>
            <a:endParaRPr/>
          </a:p>
        </p:txBody>
      </p:sp>
      <p:sp>
        <p:nvSpPr>
          <p:cNvPr id="109" name="Google Shape;109;p1"/>
          <p:cNvSpPr txBox="1"/>
          <p:nvPr>
            <p:ph type="ctrTitle"/>
          </p:nvPr>
        </p:nvSpPr>
        <p:spPr>
          <a:xfrm>
            <a:off x="4863802" y="1290175"/>
            <a:ext cx="3639600" cy="17823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3000"/>
              <a:buNone/>
            </a:pPr>
            <a:r>
              <a:rPr lang="es"/>
              <a:t>IDENTIFYING FAKE JOB POSTINGS</a:t>
            </a:r>
            <a:endParaRPr>
              <a:solidFill>
                <a:schemeClr val="lt1"/>
              </a:solidFill>
            </a:endParaRPr>
          </a:p>
        </p:txBody>
      </p:sp>
      <p:sp>
        <p:nvSpPr>
          <p:cNvPr id="110" name="Google Shape;110;p1"/>
          <p:cNvSpPr/>
          <p:nvPr/>
        </p:nvSpPr>
        <p:spPr>
          <a:xfrm flipH="1">
            <a:off x="5919500" y="-211062"/>
            <a:ext cx="4652175" cy="1932371"/>
          </a:xfrm>
          <a:custGeom>
            <a:rect b="b" l="l" r="r" t="t"/>
            <a:pathLst>
              <a:path extrusionOk="0" h="14275" w="34367">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cap="flat" cmpd="sng" w="1905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g8e7bf93d6b_1_0"/>
          <p:cNvSpPr txBox="1"/>
          <p:nvPr>
            <p:ph idx="1" type="body"/>
          </p:nvPr>
        </p:nvSpPr>
        <p:spPr>
          <a:xfrm>
            <a:off x="5843750" y="1210763"/>
            <a:ext cx="3013200" cy="14760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Font typeface="Assistant"/>
              <a:buChar char="●"/>
            </a:pPr>
            <a:r>
              <a:rPr b="1" lang="es" sz="1500">
                <a:latin typeface="Assistant"/>
                <a:ea typeface="Assistant"/>
                <a:cs typeface="Assistant"/>
                <a:sym typeface="Assistant"/>
              </a:rPr>
              <a:t>Not much Data Wrangling needed</a:t>
            </a:r>
            <a:endParaRPr b="1" sz="1500">
              <a:latin typeface="Assistant"/>
              <a:ea typeface="Assistant"/>
              <a:cs typeface="Assistant"/>
              <a:sym typeface="Assistant"/>
            </a:endParaRPr>
          </a:p>
          <a:p>
            <a:pPr indent="-323850" lvl="0" marL="457200" rtl="0" algn="l">
              <a:spcBef>
                <a:spcPts val="0"/>
              </a:spcBef>
              <a:spcAft>
                <a:spcPts val="0"/>
              </a:spcAft>
              <a:buSzPts val="1500"/>
              <a:buFont typeface="Assistant"/>
              <a:buChar char="●"/>
            </a:pPr>
            <a:r>
              <a:rPr b="1" lang="es" sz="1500">
                <a:latin typeface="Assistant"/>
                <a:ea typeface="Assistant"/>
                <a:cs typeface="Assistant"/>
                <a:sym typeface="Assistant"/>
              </a:rPr>
              <a:t>Replaced NaN with ‘’</a:t>
            </a:r>
            <a:endParaRPr b="1" sz="1500">
              <a:latin typeface="Assistant"/>
              <a:ea typeface="Assistant"/>
              <a:cs typeface="Assistant"/>
              <a:sym typeface="Assistant"/>
            </a:endParaRPr>
          </a:p>
          <a:p>
            <a:pPr indent="-323850" lvl="0" marL="457200" rtl="0" algn="l">
              <a:spcBef>
                <a:spcPts val="0"/>
              </a:spcBef>
              <a:spcAft>
                <a:spcPts val="0"/>
              </a:spcAft>
              <a:buSzPts val="1500"/>
              <a:buFont typeface="Assistant"/>
              <a:buChar char="●"/>
            </a:pPr>
            <a:r>
              <a:rPr b="1" lang="es" sz="1500">
                <a:latin typeface="Assistant"/>
                <a:ea typeface="Assistant"/>
                <a:cs typeface="Assistant"/>
                <a:sym typeface="Assistant"/>
              </a:rPr>
              <a:t>Only 1 missing Description </a:t>
            </a:r>
            <a:endParaRPr b="1" sz="1500">
              <a:latin typeface="Assistant"/>
              <a:ea typeface="Assistant"/>
              <a:cs typeface="Assistant"/>
              <a:sym typeface="Assistant"/>
            </a:endParaRPr>
          </a:p>
          <a:p>
            <a:pPr indent="-323850" lvl="0" marL="457200" rtl="0" algn="l">
              <a:spcBef>
                <a:spcPts val="0"/>
              </a:spcBef>
              <a:spcAft>
                <a:spcPts val="0"/>
              </a:spcAft>
              <a:buSzPts val="1500"/>
              <a:buFont typeface="Assistant"/>
              <a:buChar char="●"/>
            </a:pPr>
            <a:r>
              <a:rPr b="1" lang="es" sz="1500">
                <a:latin typeface="Assistant"/>
                <a:ea typeface="Assistant"/>
                <a:cs typeface="Assistant"/>
                <a:sym typeface="Assistant"/>
              </a:rPr>
              <a:t>Drop excess columns </a:t>
            </a:r>
            <a:endParaRPr b="1" sz="1500">
              <a:latin typeface="Assistant"/>
              <a:ea typeface="Assistant"/>
              <a:cs typeface="Assistant"/>
              <a:sym typeface="Assistant"/>
            </a:endParaRPr>
          </a:p>
        </p:txBody>
      </p:sp>
      <p:sp>
        <p:nvSpPr>
          <p:cNvPr id="199" name="Google Shape;199;g8e7bf93d6b_1_0"/>
          <p:cNvSpPr txBox="1"/>
          <p:nvPr>
            <p:ph type="ctrTitle"/>
          </p:nvPr>
        </p:nvSpPr>
        <p:spPr>
          <a:xfrm>
            <a:off x="2546250" y="195200"/>
            <a:ext cx="40515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3000"/>
              <a:t>DATA WRANGLING</a:t>
            </a:r>
            <a:endParaRPr sz="3000"/>
          </a:p>
        </p:txBody>
      </p:sp>
      <p:pic>
        <p:nvPicPr>
          <p:cNvPr id="200" name="Google Shape;200;g8e7bf93d6b_1_0"/>
          <p:cNvPicPr preferRelativeResize="0"/>
          <p:nvPr/>
        </p:nvPicPr>
        <p:blipFill>
          <a:blip r:embed="rId3">
            <a:alphaModFix/>
          </a:blip>
          <a:stretch>
            <a:fillRect/>
          </a:stretch>
        </p:blipFill>
        <p:spPr>
          <a:xfrm>
            <a:off x="152400" y="1805025"/>
            <a:ext cx="4495800" cy="200025"/>
          </a:xfrm>
          <a:prstGeom prst="rect">
            <a:avLst/>
          </a:prstGeom>
          <a:noFill/>
          <a:ln>
            <a:noFill/>
          </a:ln>
        </p:spPr>
      </p:pic>
      <p:pic>
        <p:nvPicPr>
          <p:cNvPr id="201" name="Google Shape;201;g8e7bf93d6b_1_0"/>
          <p:cNvPicPr preferRelativeResize="0"/>
          <p:nvPr/>
        </p:nvPicPr>
        <p:blipFill>
          <a:blip r:embed="rId4">
            <a:alphaModFix/>
          </a:blip>
          <a:stretch>
            <a:fillRect/>
          </a:stretch>
        </p:blipFill>
        <p:spPr>
          <a:xfrm>
            <a:off x="3758575" y="3369625"/>
            <a:ext cx="4429125" cy="219075"/>
          </a:xfrm>
          <a:prstGeom prst="rect">
            <a:avLst/>
          </a:prstGeom>
          <a:noFill/>
          <a:ln>
            <a:noFill/>
          </a:ln>
        </p:spPr>
      </p:pic>
      <p:pic>
        <p:nvPicPr>
          <p:cNvPr id="202" name="Google Shape;202;g8e7bf93d6b_1_0"/>
          <p:cNvPicPr preferRelativeResize="0"/>
          <p:nvPr/>
        </p:nvPicPr>
        <p:blipFill>
          <a:blip r:embed="rId5">
            <a:alphaModFix/>
          </a:blip>
          <a:stretch>
            <a:fillRect/>
          </a:stretch>
        </p:blipFill>
        <p:spPr>
          <a:xfrm>
            <a:off x="152400" y="4009050"/>
            <a:ext cx="8839200" cy="645295"/>
          </a:xfrm>
          <a:prstGeom prst="rect">
            <a:avLst/>
          </a:prstGeom>
          <a:noFill/>
          <a:ln>
            <a:noFill/>
          </a:ln>
        </p:spPr>
      </p:pic>
      <p:pic>
        <p:nvPicPr>
          <p:cNvPr id="203" name="Google Shape;203;g8e7bf93d6b_1_0"/>
          <p:cNvPicPr preferRelativeResize="0"/>
          <p:nvPr/>
        </p:nvPicPr>
        <p:blipFill>
          <a:blip r:embed="rId6">
            <a:alphaModFix/>
          </a:blip>
          <a:stretch>
            <a:fillRect/>
          </a:stretch>
        </p:blipFill>
        <p:spPr>
          <a:xfrm>
            <a:off x="1865700" y="2425411"/>
            <a:ext cx="3886200" cy="5238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Google Shape;208;g8c9fcdca38_0_95"/>
          <p:cNvSpPr txBox="1"/>
          <p:nvPr>
            <p:ph type="ctrTitle"/>
          </p:nvPr>
        </p:nvSpPr>
        <p:spPr>
          <a:xfrm>
            <a:off x="3081000" y="195211"/>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3000"/>
              <a:t>VISUALS</a:t>
            </a:r>
            <a:endParaRPr sz="3000"/>
          </a:p>
        </p:txBody>
      </p:sp>
      <p:pic>
        <p:nvPicPr>
          <p:cNvPr id="209" name="Google Shape;209;g8c9fcdca38_0_95"/>
          <p:cNvPicPr preferRelativeResize="0"/>
          <p:nvPr/>
        </p:nvPicPr>
        <p:blipFill>
          <a:blip r:embed="rId3">
            <a:alphaModFix/>
          </a:blip>
          <a:stretch>
            <a:fillRect/>
          </a:stretch>
        </p:blipFill>
        <p:spPr>
          <a:xfrm>
            <a:off x="1100" y="1944425"/>
            <a:ext cx="3546729" cy="2364474"/>
          </a:xfrm>
          <a:prstGeom prst="rect">
            <a:avLst/>
          </a:prstGeom>
          <a:noFill/>
          <a:ln>
            <a:noFill/>
          </a:ln>
        </p:spPr>
      </p:pic>
      <p:pic>
        <p:nvPicPr>
          <p:cNvPr id="210" name="Google Shape;210;g8c9fcdca38_0_95"/>
          <p:cNvPicPr preferRelativeResize="0"/>
          <p:nvPr/>
        </p:nvPicPr>
        <p:blipFill>
          <a:blip r:embed="rId4">
            <a:alphaModFix/>
          </a:blip>
          <a:stretch>
            <a:fillRect/>
          </a:stretch>
        </p:blipFill>
        <p:spPr>
          <a:xfrm>
            <a:off x="3628975" y="1367000"/>
            <a:ext cx="5515030" cy="356862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g8c9fcdca38_0_119"/>
          <p:cNvSpPr/>
          <p:nvPr/>
        </p:nvSpPr>
        <p:spPr>
          <a:xfrm>
            <a:off x="0" y="367400"/>
            <a:ext cx="9194100" cy="876600"/>
          </a:xfrm>
          <a:prstGeom prst="rect">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6" name="Google Shape;216;g8c9fcdca38_0_119"/>
          <p:cNvPicPr preferRelativeResize="0"/>
          <p:nvPr/>
        </p:nvPicPr>
        <p:blipFill rotWithShape="1">
          <a:blip r:embed="rId3">
            <a:alphaModFix/>
          </a:blip>
          <a:srcRect b="0" l="0" r="0" t="44561"/>
          <a:stretch/>
        </p:blipFill>
        <p:spPr>
          <a:xfrm>
            <a:off x="892350" y="2241475"/>
            <a:ext cx="7359299" cy="2822075"/>
          </a:xfrm>
          <a:prstGeom prst="rect">
            <a:avLst/>
          </a:prstGeom>
          <a:noFill/>
          <a:ln>
            <a:noFill/>
          </a:ln>
        </p:spPr>
      </p:pic>
      <p:pic>
        <p:nvPicPr>
          <p:cNvPr id="217" name="Google Shape;217;g8c9fcdca38_0_119"/>
          <p:cNvPicPr preferRelativeResize="0"/>
          <p:nvPr/>
        </p:nvPicPr>
        <p:blipFill>
          <a:blip r:embed="rId4">
            <a:alphaModFix/>
          </a:blip>
          <a:stretch>
            <a:fillRect/>
          </a:stretch>
        </p:blipFill>
        <p:spPr>
          <a:xfrm>
            <a:off x="4036850" y="41775"/>
            <a:ext cx="1070300" cy="1070250"/>
          </a:xfrm>
          <a:prstGeom prst="rect">
            <a:avLst/>
          </a:prstGeom>
          <a:noFill/>
          <a:ln>
            <a:noFill/>
          </a:ln>
        </p:spPr>
      </p:pic>
      <p:pic>
        <p:nvPicPr>
          <p:cNvPr id="218" name="Google Shape;218;g8c9fcdca38_0_119"/>
          <p:cNvPicPr preferRelativeResize="0"/>
          <p:nvPr/>
        </p:nvPicPr>
        <p:blipFill>
          <a:blip r:embed="rId5">
            <a:alphaModFix/>
          </a:blip>
          <a:stretch>
            <a:fillRect/>
          </a:stretch>
        </p:blipFill>
        <p:spPr>
          <a:xfrm>
            <a:off x="3592938" y="1320150"/>
            <a:ext cx="462075" cy="462075"/>
          </a:xfrm>
          <a:prstGeom prst="rect">
            <a:avLst/>
          </a:prstGeom>
          <a:noFill/>
          <a:ln>
            <a:noFill/>
          </a:ln>
        </p:spPr>
      </p:pic>
      <p:pic>
        <p:nvPicPr>
          <p:cNvPr id="219" name="Google Shape;219;g8c9fcdca38_0_119"/>
          <p:cNvPicPr preferRelativeResize="0"/>
          <p:nvPr/>
        </p:nvPicPr>
        <p:blipFill>
          <a:blip r:embed="rId6">
            <a:alphaModFix/>
          </a:blip>
          <a:stretch>
            <a:fillRect/>
          </a:stretch>
        </p:blipFill>
        <p:spPr>
          <a:xfrm>
            <a:off x="5088988" y="1320138"/>
            <a:ext cx="462075" cy="462075"/>
          </a:xfrm>
          <a:prstGeom prst="rect">
            <a:avLst/>
          </a:prstGeom>
          <a:noFill/>
          <a:ln>
            <a:noFill/>
          </a:ln>
        </p:spPr>
      </p:pic>
      <p:sp>
        <p:nvSpPr>
          <p:cNvPr id="220" name="Google Shape;220;g8c9fcdca38_0_119"/>
          <p:cNvSpPr txBox="1"/>
          <p:nvPr>
            <p:ph type="ctrTitle"/>
          </p:nvPr>
        </p:nvSpPr>
        <p:spPr>
          <a:xfrm>
            <a:off x="5751000" y="211250"/>
            <a:ext cx="3328800" cy="9738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s" sz="2000">
                <a:solidFill>
                  <a:srgbClr val="FFFFFF"/>
                </a:solidFill>
              </a:rPr>
              <a:t>USA 1° in fraudulent job postings</a:t>
            </a:r>
            <a:endParaRPr sz="2000">
              <a:solidFill>
                <a:srgbClr val="FFFFFF"/>
              </a:solidFill>
            </a:endParaRPr>
          </a:p>
          <a:p>
            <a:pPr indent="0" lvl="0" marL="0" rtl="0" algn="ctr">
              <a:spcBef>
                <a:spcPts val="0"/>
              </a:spcBef>
              <a:spcAft>
                <a:spcPts val="0"/>
              </a:spcAft>
              <a:buNone/>
            </a:pPr>
            <a:r>
              <a:rPr lang="es" sz="3000">
                <a:solidFill>
                  <a:srgbClr val="FF0000"/>
                </a:solidFill>
              </a:rPr>
              <a:t>84.3%</a:t>
            </a:r>
            <a:endParaRPr sz="3000">
              <a:solidFill>
                <a:srgbClr val="FF0000"/>
              </a:solidFill>
            </a:endParaRPr>
          </a:p>
        </p:txBody>
      </p:sp>
      <p:sp>
        <p:nvSpPr>
          <p:cNvPr id="221" name="Google Shape;221;g8c9fcdca38_0_119"/>
          <p:cNvSpPr txBox="1"/>
          <p:nvPr>
            <p:ph type="ctrTitle"/>
          </p:nvPr>
        </p:nvSpPr>
        <p:spPr>
          <a:xfrm>
            <a:off x="3393000" y="1849125"/>
            <a:ext cx="861900" cy="37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2000">
                <a:solidFill>
                  <a:srgbClr val="5F7D95"/>
                </a:solidFill>
              </a:rPr>
              <a:t>4.6</a:t>
            </a:r>
            <a:r>
              <a:rPr lang="es" sz="2000">
                <a:solidFill>
                  <a:srgbClr val="5F7D95"/>
                </a:solidFill>
              </a:rPr>
              <a:t>%</a:t>
            </a:r>
            <a:endParaRPr sz="2000">
              <a:solidFill>
                <a:srgbClr val="5F7D95"/>
              </a:solidFill>
            </a:endParaRPr>
          </a:p>
        </p:txBody>
      </p:sp>
      <p:sp>
        <p:nvSpPr>
          <p:cNvPr id="222" name="Google Shape;222;g8c9fcdca38_0_119"/>
          <p:cNvSpPr txBox="1"/>
          <p:nvPr>
            <p:ph type="ctrTitle"/>
          </p:nvPr>
        </p:nvSpPr>
        <p:spPr>
          <a:xfrm>
            <a:off x="4889088" y="1849113"/>
            <a:ext cx="861900" cy="37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2000">
                <a:solidFill>
                  <a:srgbClr val="5F7D95"/>
                </a:solidFill>
              </a:rPr>
              <a:t>2.7</a:t>
            </a:r>
            <a:r>
              <a:rPr lang="es" sz="2000">
                <a:solidFill>
                  <a:srgbClr val="5F7D95"/>
                </a:solidFill>
              </a:rPr>
              <a:t>%</a:t>
            </a:r>
            <a:endParaRPr sz="2000">
              <a:solidFill>
                <a:srgbClr val="5F7D95"/>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g8e8dd2e380_0_0"/>
          <p:cNvSpPr txBox="1"/>
          <p:nvPr>
            <p:ph idx="1" type="body"/>
          </p:nvPr>
        </p:nvSpPr>
        <p:spPr>
          <a:xfrm>
            <a:off x="6063000" y="2081588"/>
            <a:ext cx="2660100" cy="14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sz="1600"/>
              <a:t>More sampling of fake job postings could determine if not posting required education is key to classify.</a:t>
            </a:r>
            <a:endParaRPr sz="1600"/>
          </a:p>
        </p:txBody>
      </p:sp>
      <p:sp>
        <p:nvSpPr>
          <p:cNvPr id="228" name="Google Shape;228;g8e8dd2e380_0_0"/>
          <p:cNvSpPr txBox="1"/>
          <p:nvPr>
            <p:ph type="ctrTitle"/>
          </p:nvPr>
        </p:nvSpPr>
        <p:spPr>
          <a:xfrm>
            <a:off x="3081000" y="195211"/>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3000"/>
              <a:t>VISUALS</a:t>
            </a:r>
            <a:endParaRPr sz="3000"/>
          </a:p>
        </p:txBody>
      </p:sp>
      <p:pic>
        <p:nvPicPr>
          <p:cNvPr id="229" name="Google Shape;229;g8e8dd2e380_0_0"/>
          <p:cNvPicPr preferRelativeResize="0"/>
          <p:nvPr/>
        </p:nvPicPr>
        <p:blipFill>
          <a:blip r:embed="rId3">
            <a:alphaModFix/>
          </a:blip>
          <a:stretch>
            <a:fillRect/>
          </a:stretch>
        </p:blipFill>
        <p:spPr>
          <a:xfrm>
            <a:off x="216700" y="1690600"/>
            <a:ext cx="5459522" cy="2639175"/>
          </a:xfrm>
          <a:prstGeom prst="rect">
            <a:avLst/>
          </a:prstGeom>
          <a:noFill/>
          <a:ln>
            <a:noFill/>
          </a:ln>
        </p:spPr>
      </p:pic>
      <p:pic>
        <p:nvPicPr>
          <p:cNvPr id="230" name="Google Shape;230;g8e8dd2e380_0_0"/>
          <p:cNvPicPr preferRelativeResize="0"/>
          <p:nvPr/>
        </p:nvPicPr>
        <p:blipFill>
          <a:blip r:embed="rId4">
            <a:alphaModFix/>
          </a:blip>
          <a:stretch>
            <a:fillRect/>
          </a:stretch>
        </p:blipFill>
        <p:spPr>
          <a:xfrm>
            <a:off x="3587500" y="3364550"/>
            <a:ext cx="407875" cy="407875"/>
          </a:xfrm>
          <a:prstGeom prst="rect">
            <a:avLst/>
          </a:prstGeom>
          <a:noFill/>
          <a:ln>
            <a:noFill/>
          </a:ln>
        </p:spPr>
      </p:pic>
      <p:pic>
        <p:nvPicPr>
          <p:cNvPr id="231" name="Google Shape;231;g8e8dd2e380_0_0"/>
          <p:cNvPicPr preferRelativeResize="0"/>
          <p:nvPr/>
        </p:nvPicPr>
        <p:blipFill>
          <a:blip r:embed="rId5">
            <a:alphaModFix/>
          </a:blip>
          <a:stretch>
            <a:fillRect/>
          </a:stretch>
        </p:blipFill>
        <p:spPr>
          <a:xfrm>
            <a:off x="6701849" y="3675763"/>
            <a:ext cx="1382400" cy="887650"/>
          </a:xfrm>
          <a:prstGeom prst="rect">
            <a:avLst/>
          </a:prstGeom>
          <a:noFill/>
          <a:ln>
            <a:noFill/>
          </a:ln>
        </p:spPr>
      </p:pic>
      <p:sp>
        <p:nvSpPr>
          <p:cNvPr id="232" name="Google Shape;232;g8e8dd2e380_0_0"/>
          <p:cNvSpPr/>
          <p:nvPr/>
        </p:nvSpPr>
        <p:spPr>
          <a:xfrm>
            <a:off x="6659000" y="4342988"/>
            <a:ext cx="1478700" cy="266400"/>
          </a:xfrm>
          <a:prstGeom prst="rect">
            <a:avLst/>
          </a:prstGeom>
          <a:noFill/>
          <a:ln cap="flat" cmpd="sng" w="2857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g8e8dd2e380_0_0"/>
          <p:cNvSpPr txBox="1"/>
          <p:nvPr/>
        </p:nvSpPr>
        <p:spPr>
          <a:xfrm>
            <a:off x="6107100" y="1410988"/>
            <a:ext cx="2571900" cy="615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s" sz="2000">
                <a:solidFill>
                  <a:schemeClr val="dk1"/>
                </a:solidFill>
                <a:latin typeface="Assistant"/>
                <a:ea typeface="Assistant"/>
                <a:cs typeface="Assistant"/>
                <a:sym typeface="Assistant"/>
              </a:rPr>
              <a:t>For future investigations… </a:t>
            </a:r>
            <a:endParaRPr b="1" sz="20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37" name="Shape 237"/>
        <p:cNvGrpSpPr/>
        <p:nvPr/>
      </p:nvGrpSpPr>
      <p:grpSpPr>
        <a:xfrm>
          <a:off x="0" y="0"/>
          <a:ext cx="0" cy="0"/>
          <a:chOff x="0" y="0"/>
          <a:chExt cx="0" cy="0"/>
        </a:xfrm>
      </p:grpSpPr>
      <p:sp>
        <p:nvSpPr>
          <p:cNvPr id="238" name="Google Shape;238;p10"/>
          <p:cNvSpPr txBox="1"/>
          <p:nvPr>
            <p:ph type="ctrTitle"/>
          </p:nvPr>
        </p:nvSpPr>
        <p:spPr>
          <a:xfrm flipH="1">
            <a:off x="1889225" y="2355535"/>
            <a:ext cx="3281400" cy="803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800"/>
              <a:buNone/>
            </a:pPr>
            <a:r>
              <a:rPr lang="es"/>
              <a:t>MODELING</a:t>
            </a:r>
            <a:endParaRPr/>
          </a:p>
        </p:txBody>
      </p:sp>
      <p:sp>
        <p:nvSpPr>
          <p:cNvPr id="239" name="Google Shape;239;p10"/>
          <p:cNvSpPr txBox="1"/>
          <p:nvPr>
            <p:ph idx="2" type="title"/>
          </p:nvPr>
        </p:nvSpPr>
        <p:spPr>
          <a:xfrm flipH="1">
            <a:off x="1889225" y="1753435"/>
            <a:ext cx="2979300" cy="75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800"/>
              <a:buNone/>
            </a:pPr>
            <a:r>
              <a:rPr lang="es"/>
              <a:t>03</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Google Shape;244;g8c9fcdca38_0_396"/>
          <p:cNvSpPr txBox="1"/>
          <p:nvPr>
            <p:ph type="ctrTitle"/>
          </p:nvPr>
        </p:nvSpPr>
        <p:spPr>
          <a:xfrm>
            <a:off x="293900" y="478825"/>
            <a:ext cx="2201100" cy="159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3000"/>
              <a:t>NATURAL LEARNING PROCESS</a:t>
            </a:r>
            <a:endParaRPr sz="3000"/>
          </a:p>
        </p:txBody>
      </p:sp>
      <p:pic>
        <p:nvPicPr>
          <p:cNvPr id="245" name="Google Shape;245;g8c9fcdca38_0_396"/>
          <p:cNvPicPr preferRelativeResize="0"/>
          <p:nvPr/>
        </p:nvPicPr>
        <p:blipFill>
          <a:blip r:embed="rId3">
            <a:alphaModFix/>
          </a:blip>
          <a:stretch>
            <a:fillRect/>
          </a:stretch>
        </p:blipFill>
        <p:spPr>
          <a:xfrm>
            <a:off x="3946046" y="1691350"/>
            <a:ext cx="3061809" cy="2851856"/>
          </a:xfrm>
          <a:prstGeom prst="rect">
            <a:avLst/>
          </a:prstGeom>
          <a:noFill/>
          <a:ln>
            <a:noFill/>
          </a:ln>
        </p:spPr>
      </p:pic>
      <p:sp>
        <p:nvSpPr>
          <p:cNvPr id="246" name="Google Shape;246;g8c9fcdca38_0_396"/>
          <p:cNvSpPr txBox="1"/>
          <p:nvPr>
            <p:ph idx="2" type="ctrTitle"/>
          </p:nvPr>
        </p:nvSpPr>
        <p:spPr>
          <a:xfrm>
            <a:off x="4453150" y="2147625"/>
            <a:ext cx="960300" cy="97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600"/>
              <a:t>136</a:t>
            </a:r>
            <a:endParaRPr sz="1600"/>
          </a:p>
        </p:txBody>
      </p:sp>
      <p:sp>
        <p:nvSpPr>
          <p:cNvPr id="247" name="Google Shape;247;g8c9fcdca38_0_396"/>
          <p:cNvSpPr txBox="1"/>
          <p:nvPr>
            <p:ph idx="2" type="ctrTitle"/>
          </p:nvPr>
        </p:nvSpPr>
        <p:spPr>
          <a:xfrm>
            <a:off x="5413450" y="2147625"/>
            <a:ext cx="960300" cy="97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600"/>
              <a:t>150</a:t>
            </a:r>
            <a:endParaRPr sz="1600"/>
          </a:p>
        </p:txBody>
      </p:sp>
      <p:sp>
        <p:nvSpPr>
          <p:cNvPr id="248" name="Google Shape;248;g8c9fcdca38_0_396"/>
          <p:cNvSpPr txBox="1"/>
          <p:nvPr>
            <p:ph idx="2" type="ctrTitle"/>
          </p:nvPr>
        </p:nvSpPr>
        <p:spPr>
          <a:xfrm>
            <a:off x="4453150" y="3118125"/>
            <a:ext cx="960300" cy="97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600"/>
              <a:t>33</a:t>
            </a:r>
            <a:endParaRPr sz="1600"/>
          </a:p>
        </p:txBody>
      </p:sp>
      <p:sp>
        <p:nvSpPr>
          <p:cNvPr id="249" name="Google Shape;249;g8c9fcdca38_0_396"/>
          <p:cNvSpPr txBox="1"/>
          <p:nvPr>
            <p:ph idx="2" type="ctrTitle"/>
          </p:nvPr>
        </p:nvSpPr>
        <p:spPr>
          <a:xfrm>
            <a:off x="5413450" y="3118125"/>
            <a:ext cx="960300" cy="97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600">
                <a:solidFill>
                  <a:srgbClr val="EFEFEF"/>
                </a:solidFill>
              </a:rPr>
              <a:t>5582</a:t>
            </a:r>
            <a:endParaRPr sz="1600">
              <a:solidFill>
                <a:srgbClr val="EFEFEF"/>
              </a:solidFill>
            </a:endParaRPr>
          </a:p>
        </p:txBody>
      </p:sp>
      <p:sp>
        <p:nvSpPr>
          <p:cNvPr id="250" name="Google Shape;250;g8c9fcdca38_0_396"/>
          <p:cNvSpPr/>
          <p:nvPr/>
        </p:nvSpPr>
        <p:spPr>
          <a:xfrm>
            <a:off x="4637050" y="2336625"/>
            <a:ext cx="592500" cy="592500"/>
          </a:xfrm>
          <a:prstGeom prst="ellipse">
            <a:avLst/>
          </a:prstGeom>
          <a:noFill/>
          <a:ln cap="flat" cmpd="sng" w="38100">
            <a:solidFill>
              <a:srgbClr val="69B9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g8c9fcdca38_0_396"/>
          <p:cNvSpPr/>
          <p:nvPr/>
        </p:nvSpPr>
        <p:spPr>
          <a:xfrm>
            <a:off x="5537200" y="3246975"/>
            <a:ext cx="712800" cy="712800"/>
          </a:xfrm>
          <a:prstGeom prst="ellipse">
            <a:avLst/>
          </a:prstGeom>
          <a:noFill/>
          <a:ln cap="flat" cmpd="sng" w="38100">
            <a:solidFill>
              <a:srgbClr val="69B9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 name="Google Shape;252;g8c9fcdca38_0_396"/>
          <p:cNvGrpSpPr/>
          <p:nvPr/>
        </p:nvGrpSpPr>
        <p:grpSpPr>
          <a:xfrm flipH="1">
            <a:off x="6163034" y="407194"/>
            <a:ext cx="2617669" cy="674494"/>
            <a:chOff x="4047975" y="3769179"/>
            <a:chExt cx="512304" cy="132000"/>
          </a:xfrm>
        </p:grpSpPr>
        <p:grpSp>
          <p:nvGrpSpPr>
            <p:cNvPr id="253" name="Google Shape;253;g8c9fcdca38_0_396"/>
            <p:cNvGrpSpPr/>
            <p:nvPr/>
          </p:nvGrpSpPr>
          <p:grpSpPr>
            <a:xfrm>
              <a:off x="4047975" y="3769179"/>
              <a:ext cx="512304" cy="132000"/>
              <a:chOff x="4047975" y="3769179"/>
              <a:chExt cx="512304" cy="132000"/>
            </a:xfrm>
          </p:grpSpPr>
          <p:sp>
            <p:nvSpPr>
              <p:cNvPr id="254" name="Google Shape;254;g8c9fcdca38_0_396"/>
              <p:cNvSpPr/>
              <p:nvPr/>
            </p:nvSpPr>
            <p:spPr>
              <a:xfrm>
                <a:off x="4119923" y="3790776"/>
                <a:ext cx="328155" cy="86025"/>
              </a:xfrm>
              <a:custGeom>
                <a:rect b="b" l="l" r="r" t="t"/>
                <a:pathLst>
                  <a:path extrusionOk="0" h="3441" w="10849">
                    <a:moveTo>
                      <a:pt x="1" y="1"/>
                    </a:moveTo>
                    <a:lnTo>
                      <a:pt x="1" y="3441"/>
                    </a:lnTo>
                    <a:lnTo>
                      <a:pt x="9752" y="3441"/>
                    </a:lnTo>
                    <a:lnTo>
                      <a:pt x="10848" y="1703"/>
                    </a:lnTo>
                    <a:lnTo>
                      <a:pt x="9752"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5" name="Google Shape;255;g8c9fcdca38_0_396"/>
              <p:cNvGrpSpPr/>
              <p:nvPr/>
            </p:nvGrpSpPr>
            <p:grpSpPr>
              <a:xfrm>
                <a:off x="4047975" y="3769179"/>
                <a:ext cx="512304" cy="132000"/>
                <a:chOff x="4047975" y="3635175"/>
                <a:chExt cx="512304" cy="132000"/>
              </a:xfrm>
            </p:grpSpPr>
            <p:sp>
              <p:nvSpPr>
                <p:cNvPr id="256" name="Google Shape;256;g8c9fcdca38_0_396"/>
                <p:cNvSpPr/>
                <p:nvPr/>
              </p:nvSpPr>
              <p:spPr>
                <a:xfrm>
                  <a:off x="4113426" y="3635176"/>
                  <a:ext cx="446853" cy="46900"/>
                </a:xfrm>
                <a:custGeom>
                  <a:rect b="b" l="l" r="r" t="t"/>
                  <a:pathLst>
                    <a:path extrusionOk="0" h="1876" w="8909">
                      <a:moveTo>
                        <a:pt x="1" y="0"/>
                      </a:moveTo>
                      <a:lnTo>
                        <a:pt x="1" y="1875"/>
                      </a:lnTo>
                      <a:lnTo>
                        <a:pt x="8209" y="1875"/>
                      </a:lnTo>
                      <a:lnTo>
                        <a:pt x="8908" y="931"/>
                      </a:lnTo>
                      <a:lnTo>
                        <a:pt x="8209" y="0"/>
                      </a:ln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g8c9fcdca38_0_396"/>
                <p:cNvSpPr/>
                <p:nvPr/>
              </p:nvSpPr>
              <p:spPr>
                <a:xfrm>
                  <a:off x="4047975" y="3635175"/>
                  <a:ext cx="132025" cy="132000"/>
                </a:xfrm>
                <a:custGeom>
                  <a:rect b="b" l="l" r="r" t="t"/>
                  <a:pathLst>
                    <a:path extrusionOk="0" h="5280" w="5281">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58" name="Google Shape;258;g8c9fcdca38_0_396"/>
            <p:cNvSpPr/>
            <p:nvPr/>
          </p:nvSpPr>
          <p:spPr>
            <a:xfrm>
              <a:off x="4065475" y="3787800"/>
              <a:ext cx="96850" cy="96850"/>
            </a:xfrm>
            <a:custGeom>
              <a:rect b="b" l="l" r="r" t="t"/>
              <a:pathLst>
                <a:path extrusionOk="0" h="3874" w="3874">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9" name="Google Shape;259;g8c9fcdca38_0_396"/>
          <p:cNvGrpSpPr/>
          <p:nvPr/>
        </p:nvGrpSpPr>
        <p:grpSpPr>
          <a:xfrm>
            <a:off x="8179141" y="481984"/>
            <a:ext cx="524948" cy="524948"/>
            <a:chOff x="1492675" y="4992125"/>
            <a:chExt cx="481825" cy="481825"/>
          </a:xfrm>
        </p:grpSpPr>
        <p:sp>
          <p:nvSpPr>
            <p:cNvPr id="260" name="Google Shape;260;g8c9fcdca38_0_396"/>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261" name="Google Shape;261;g8c9fcdca38_0_396"/>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BA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262" name="Google Shape;262;g8c9fcdca38_0_396"/>
          <p:cNvSpPr txBox="1"/>
          <p:nvPr>
            <p:ph idx="2" type="ctrTitle"/>
          </p:nvPr>
        </p:nvSpPr>
        <p:spPr>
          <a:xfrm>
            <a:off x="6270500" y="407200"/>
            <a:ext cx="1899600" cy="25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PREDICTION SCORE</a:t>
            </a:r>
            <a:endParaRPr/>
          </a:p>
        </p:txBody>
      </p:sp>
      <p:sp>
        <p:nvSpPr>
          <p:cNvPr id="263" name="Google Shape;263;g8c9fcdca38_0_396"/>
          <p:cNvSpPr txBox="1"/>
          <p:nvPr/>
        </p:nvSpPr>
        <p:spPr>
          <a:xfrm>
            <a:off x="6908763" y="624725"/>
            <a:ext cx="1126200" cy="34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2000">
                <a:solidFill>
                  <a:srgbClr val="F8FAFB"/>
                </a:solidFill>
                <a:latin typeface="Nunito Sans"/>
                <a:ea typeface="Nunito Sans"/>
                <a:cs typeface="Nunito Sans"/>
                <a:sym typeface="Nunito Sans"/>
              </a:rPr>
              <a:t>.9690</a:t>
            </a:r>
            <a:endParaRPr sz="2000">
              <a:solidFill>
                <a:srgbClr val="F8FAFB"/>
              </a:solidFill>
            </a:endParaRPr>
          </a:p>
        </p:txBody>
      </p:sp>
      <p:sp>
        <p:nvSpPr>
          <p:cNvPr id="264" name="Google Shape;264;g8c9fcdca38_0_396"/>
          <p:cNvSpPr txBox="1"/>
          <p:nvPr>
            <p:ph idx="2" type="ctrTitle"/>
          </p:nvPr>
        </p:nvSpPr>
        <p:spPr>
          <a:xfrm>
            <a:off x="5108250" y="4543200"/>
            <a:ext cx="1899600" cy="255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sz="1200"/>
              <a:t>***Random state = 25</a:t>
            </a:r>
            <a:endParaRPr sz="12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Google Shape;269;g8e7bf93d6b_1_14"/>
          <p:cNvSpPr txBox="1"/>
          <p:nvPr>
            <p:ph type="ctrTitle"/>
          </p:nvPr>
        </p:nvSpPr>
        <p:spPr>
          <a:xfrm>
            <a:off x="610871" y="405336"/>
            <a:ext cx="17373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Example Code </a:t>
            </a:r>
            <a:endParaRPr/>
          </a:p>
        </p:txBody>
      </p:sp>
      <p:pic>
        <p:nvPicPr>
          <p:cNvPr id="270" name="Google Shape;270;g8e7bf93d6b_1_14"/>
          <p:cNvPicPr preferRelativeResize="0"/>
          <p:nvPr/>
        </p:nvPicPr>
        <p:blipFill>
          <a:blip r:embed="rId3">
            <a:alphaModFix/>
          </a:blip>
          <a:stretch>
            <a:fillRect/>
          </a:stretch>
        </p:blipFill>
        <p:spPr>
          <a:xfrm>
            <a:off x="720725" y="996175"/>
            <a:ext cx="7626374" cy="36075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Google Shape;275;g8e7bf93d6b_1_23"/>
          <p:cNvSpPr txBox="1"/>
          <p:nvPr>
            <p:ph type="ctrTitle"/>
          </p:nvPr>
        </p:nvSpPr>
        <p:spPr>
          <a:xfrm>
            <a:off x="610871" y="405336"/>
            <a:ext cx="17373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Example Code</a:t>
            </a:r>
            <a:endParaRPr/>
          </a:p>
        </p:txBody>
      </p:sp>
      <p:sp>
        <p:nvSpPr>
          <p:cNvPr id="276" name="Google Shape;276;g8e7bf93d6b_1_23"/>
          <p:cNvSpPr txBox="1"/>
          <p:nvPr>
            <p:ph idx="2" type="ctrTitle"/>
          </p:nvPr>
        </p:nvSpPr>
        <p:spPr>
          <a:xfrm>
            <a:off x="5739302" y="1659506"/>
            <a:ext cx="2900100" cy="9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g8e7bf93d6b_1_23"/>
          <p:cNvSpPr txBox="1"/>
          <p:nvPr>
            <p:ph idx="1" type="subTitle"/>
          </p:nvPr>
        </p:nvSpPr>
        <p:spPr>
          <a:xfrm>
            <a:off x="5739302" y="2513494"/>
            <a:ext cx="2505000" cy="9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78" name="Google Shape;278;g8e7bf93d6b_1_23"/>
          <p:cNvPicPr preferRelativeResize="0"/>
          <p:nvPr/>
        </p:nvPicPr>
        <p:blipFill>
          <a:blip r:embed="rId3">
            <a:alphaModFix/>
          </a:blip>
          <a:stretch>
            <a:fillRect/>
          </a:stretch>
        </p:blipFill>
        <p:spPr>
          <a:xfrm>
            <a:off x="720725" y="1048113"/>
            <a:ext cx="7918674" cy="370361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82" name="Shape 282"/>
        <p:cNvGrpSpPr/>
        <p:nvPr/>
      </p:nvGrpSpPr>
      <p:grpSpPr>
        <a:xfrm>
          <a:off x="0" y="0"/>
          <a:ext cx="0" cy="0"/>
          <a:chOff x="0" y="0"/>
          <a:chExt cx="0" cy="0"/>
        </a:xfrm>
      </p:grpSpPr>
      <p:sp>
        <p:nvSpPr>
          <p:cNvPr id="283" name="Google Shape;283;p13"/>
          <p:cNvSpPr txBox="1"/>
          <p:nvPr>
            <p:ph type="ctrTitle"/>
          </p:nvPr>
        </p:nvSpPr>
        <p:spPr>
          <a:xfrm>
            <a:off x="4020266" y="2355535"/>
            <a:ext cx="3281400" cy="8031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800"/>
              <a:buNone/>
            </a:pPr>
            <a:r>
              <a:rPr lang="es"/>
              <a:t>INSIGHTS</a:t>
            </a:r>
            <a:endParaRPr/>
          </a:p>
        </p:txBody>
      </p:sp>
      <p:sp>
        <p:nvSpPr>
          <p:cNvPr id="284" name="Google Shape;284;p13"/>
          <p:cNvSpPr txBox="1"/>
          <p:nvPr>
            <p:ph idx="2" type="title"/>
          </p:nvPr>
        </p:nvSpPr>
        <p:spPr>
          <a:xfrm>
            <a:off x="4322366" y="1753435"/>
            <a:ext cx="2979300" cy="7545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4800"/>
              <a:buNone/>
            </a:pPr>
            <a:r>
              <a:rPr lang="es"/>
              <a:t>04</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g8c9fcdca38_0_44"/>
          <p:cNvSpPr txBox="1"/>
          <p:nvPr>
            <p:ph type="ctrTitle"/>
          </p:nvPr>
        </p:nvSpPr>
        <p:spPr>
          <a:xfrm>
            <a:off x="3080975" y="405336"/>
            <a:ext cx="2982000" cy="689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s"/>
              <a:t>Insights From Model</a:t>
            </a:r>
            <a:endParaRPr/>
          </a:p>
        </p:txBody>
      </p:sp>
      <p:sp>
        <p:nvSpPr>
          <p:cNvPr id="290" name="Google Shape;290;g8c9fcdca38_0_44"/>
          <p:cNvSpPr/>
          <p:nvPr/>
        </p:nvSpPr>
        <p:spPr>
          <a:xfrm>
            <a:off x="6281297" y="1756677"/>
            <a:ext cx="1572129" cy="1361485"/>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g8c9fcdca38_0_44"/>
          <p:cNvSpPr/>
          <p:nvPr/>
        </p:nvSpPr>
        <p:spPr>
          <a:xfrm>
            <a:off x="1123422" y="2389052"/>
            <a:ext cx="1571867" cy="1361485"/>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g8c9fcdca38_0_44"/>
          <p:cNvSpPr/>
          <p:nvPr/>
        </p:nvSpPr>
        <p:spPr>
          <a:xfrm>
            <a:off x="3589112" y="1659424"/>
            <a:ext cx="1965378" cy="1702044"/>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g8c9fcdca38_0_44"/>
          <p:cNvSpPr/>
          <p:nvPr/>
        </p:nvSpPr>
        <p:spPr>
          <a:xfrm>
            <a:off x="1903853" y="1035153"/>
            <a:ext cx="2353813" cy="203760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g8c9fcdca38_0_44"/>
          <p:cNvSpPr txBox="1"/>
          <p:nvPr/>
        </p:nvSpPr>
        <p:spPr>
          <a:xfrm>
            <a:off x="1212012" y="2856137"/>
            <a:ext cx="1394700" cy="606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1" lang="es" sz="1900">
                <a:solidFill>
                  <a:schemeClr val="lt1"/>
                </a:solidFill>
                <a:latin typeface="Assistant"/>
                <a:ea typeface="Assistant"/>
                <a:cs typeface="Assistant"/>
                <a:sym typeface="Assistant"/>
              </a:rPr>
              <a:t>Success!</a:t>
            </a:r>
            <a:endParaRPr b="1" i="0" sz="1900" u="none" cap="none" strike="noStrike">
              <a:solidFill>
                <a:schemeClr val="lt1"/>
              </a:solidFill>
              <a:latin typeface="Assistant"/>
              <a:ea typeface="Assistant"/>
              <a:cs typeface="Assistant"/>
              <a:sym typeface="Assistant"/>
            </a:endParaRPr>
          </a:p>
        </p:txBody>
      </p:sp>
      <p:sp>
        <p:nvSpPr>
          <p:cNvPr id="295" name="Google Shape;295;g8c9fcdca38_0_44"/>
          <p:cNvSpPr txBox="1"/>
          <p:nvPr/>
        </p:nvSpPr>
        <p:spPr>
          <a:xfrm>
            <a:off x="2529825" y="1622300"/>
            <a:ext cx="1101900" cy="365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t/>
            </a:r>
            <a:endParaRPr b="1" i="0" sz="1100" u="none" cap="none" strike="noStrike">
              <a:solidFill>
                <a:schemeClr val="dk1"/>
              </a:solidFill>
              <a:latin typeface="Nunito Sans"/>
              <a:ea typeface="Nunito Sans"/>
              <a:cs typeface="Nunito Sans"/>
              <a:sym typeface="Nunito Sans"/>
            </a:endParaRPr>
          </a:p>
        </p:txBody>
      </p:sp>
      <p:sp>
        <p:nvSpPr>
          <p:cNvPr id="296" name="Google Shape;296;g8c9fcdca38_0_44"/>
          <p:cNvSpPr txBox="1"/>
          <p:nvPr/>
        </p:nvSpPr>
        <p:spPr>
          <a:xfrm>
            <a:off x="2336313" y="1381400"/>
            <a:ext cx="1488900" cy="606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1" lang="es" sz="1300">
                <a:solidFill>
                  <a:schemeClr val="dk1"/>
                </a:solidFill>
                <a:latin typeface="Assistant"/>
                <a:ea typeface="Assistant"/>
                <a:cs typeface="Assistant"/>
                <a:sym typeface="Assistant"/>
              </a:rPr>
              <a:t>Using NLP model we can better predict job listing fraud.</a:t>
            </a:r>
            <a:endParaRPr b="1" i="0" sz="1300" u="none" cap="none" strike="noStrike">
              <a:solidFill>
                <a:schemeClr val="dk1"/>
              </a:solidFill>
              <a:latin typeface="Assistant"/>
              <a:ea typeface="Assistant"/>
              <a:cs typeface="Assistant"/>
              <a:sym typeface="Assistant"/>
            </a:endParaRPr>
          </a:p>
        </p:txBody>
      </p:sp>
      <p:sp>
        <p:nvSpPr>
          <p:cNvPr id="297" name="Google Shape;297;g8c9fcdca38_0_44"/>
          <p:cNvSpPr txBox="1"/>
          <p:nvPr/>
        </p:nvSpPr>
        <p:spPr>
          <a:xfrm>
            <a:off x="5387325" y="2976575"/>
            <a:ext cx="1101900" cy="365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1" i="0" sz="1100" u="none" cap="none" strike="noStrike">
              <a:solidFill>
                <a:schemeClr val="dk1"/>
              </a:solidFill>
              <a:latin typeface="Nunito Sans"/>
              <a:ea typeface="Nunito Sans"/>
              <a:cs typeface="Nunito Sans"/>
              <a:sym typeface="Nunito Sans"/>
            </a:endParaRPr>
          </a:p>
        </p:txBody>
      </p:sp>
      <p:sp>
        <p:nvSpPr>
          <p:cNvPr id="298" name="Google Shape;298;g8c9fcdca38_0_44"/>
          <p:cNvSpPr/>
          <p:nvPr/>
        </p:nvSpPr>
        <p:spPr>
          <a:xfrm>
            <a:off x="4782181" y="2560673"/>
            <a:ext cx="2234611" cy="1811853"/>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g8c9fcdca38_0_44"/>
          <p:cNvSpPr txBox="1"/>
          <p:nvPr/>
        </p:nvSpPr>
        <p:spPr>
          <a:xfrm>
            <a:off x="5240925" y="2976563"/>
            <a:ext cx="1394700" cy="606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1" lang="es" sz="1300">
                <a:solidFill>
                  <a:schemeClr val="dk1"/>
                </a:solidFill>
                <a:latin typeface="Assistant"/>
                <a:ea typeface="Assistant"/>
                <a:cs typeface="Assistant"/>
                <a:sym typeface="Assistant"/>
              </a:rPr>
              <a:t>This model can be used to classify jobs as fake/real</a:t>
            </a:r>
            <a:endParaRPr b="1" i="0" sz="1300" u="none" cap="none" strike="noStrike">
              <a:solidFill>
                <a:schemeClr val="dk1"/>
              </a:solidFill>
              <a:latin typeface="Assistant"/>
              <a:ea typeface="Assistant"/>
              <a:cs typeface="Assistant"/>
              <a:sym typeface="Assistant"/>
            </a:endParaRPr>
          </a:p>
        </p:txBody>
      </p:sp>
      <p:sp>
        <p:nvSpPr>
          <p:cNvPr id="300" name="Google Shape;300;g8c9fcdca38_0_44"/>
          <p:cNvSpPr txBox="1"/>
          <p:nvPr/>
        </p:nvSpPr>
        <p:spPr>
          <a:xfrm>
            <a:off x="3927663" y="2207449"/>
            <a:ext cx="1394700" cy="606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1" lang="es" sz="1300">
                <a:solidFill>
                  <a:schemeClr val="lt1"/>
                </a:solidFill>
                <a:latin typeface="Assistant"/>
                <a:ea typeface="Assistant"/>
                <a:cs typeface="Assistant"/>
                <a:sym typeface="Assistant"/>
              </a:rPr>
              <a:t>95% -&gt; 96.9% accuracy</a:t>
            </a:r>
            <a:endParaRPr b="1" i="0" sz="1300" u="none" cap="none" strike="noStrike">
              <a:solidFill>
                <a:schemeClr val="lt1"/>
              </a:solidFill>
              <a:latin typeface="Assistant"/>
              <a:ea typeface="Assistant"/>
              <a:cs typeface="Assistant"/>
              <a:sym typeface="Assistant"/>
            </a:endParaRPr>
          </a:p>
        </p:txBody>
      </p:sp>
      <p:sp>
        <p:nvSpPr>
          <p:cNvPr id="301" name="Google Shape;301;g8c9fcdca38_0_44"/>
          <p:cNvSpPr txBox="1"/>
          <p:nvPr/>
        </p:nvSpPr>
        <p:spPr>
          <a:xfrm>
            <a:off x="6370013" y="2058060"/>
            <a:ext cx="1394700" cy="758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1" lang="es" sz="1300">
                <a:solidFill>
                  <a:schemeClr val="lt1"/>
                </a:solidFill>
                <a:latin typeface="Assistant"/>
                <a:ea typeface="Assistant"/>
                <a:cs typeface="Assistant"/>
                <a:sym typeface="Assistant"/>
              </a:rPr>
              <a:t>Description as the best variable for classifying</a:t>
            </a:r>
            <a:endParaRPr b="1" i="0" sz="1300" u="none" cap="none" strike="noStrike">
              <a:solidFill>
                <a:schemeClr val="lt1"/>
              </a:solidFill>
              <a:latin typeface="Assistant"/>
              <a:ea typeface="Assistant"/>
              <a:cs typeface="Assistant"/>
              <a:sym typeface="Assistan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2"/>
          <p:cNvSpPr txBox="1"/>
          <p:nvPr>
            <p:ph idx="13" type="ctrTitle"/>
          </p:nvPr>
        </p:nvSpPr>
        <p:spPr>
          <a:xfrm>
            <a:off x="3080975" y="398750"/>
            <a:ext cx="2982000" cy="689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s">
                <a:solidFill>
                  <a:schemeClr val="lt1"/>
                </a:solidFill>
              </a:rPr>
              <a:t>TABLE OF CONTENTS</a:t>
            </a:r>
            <a:endParaRPr>
              <a:solidFill>
                <a:schemeClr val="lt1"/>
              </a:solidFill>
            </a:endParaRPr>
          </a:p>
        </p:txBody>
      </p:sp>
      <p:cxnSp>
        <p:nvCxnSpPr>
          <p:cNvPr id="116" name="Google Shape;116;p2"/>
          <p:cNvCxnSpPr/>
          <p:nvPr/>
        </p:nvCxnSpPr>
        <p:spPr>
          <a:xfrm>
            <a:off x="5871225" y="2147250"/>
            <a:ext cx="0" cy="689100"/>
          </a:xfrm>
          <a:prstGeom prst="straightConnector1">
            <a:avLst/>
          </a:prstGeom>
          <a:noFill/>
          <a:ln cap="flat" cmpd="sng" w="19050">
            <a:solidFill>
              <a:srgbClr val="D9D9D9"/>
            </a:solidFill>
            <a:prstDash val="solid"/>
            <a:round/>
            <a:headEnd len="sm" w="sm" type="none"/>
            <a:tailEnd len="sm" w="sm" type="none"/>
          </a:ln>
        </p:spPr>
      </p:cxnSp>
      <p:cxnSp>
        <p:nvCxnSpPr>
          <p:cNvPr id="117" name="Google Shape;117;p2"/>
          <p:cNvCxnSpPr/>
          <p:nvPr/>
        </p:nvCxnSpPr>
        <p:spPr>
          <a:xfrm>
            <a:off x="3249525" y="2147250"/>
            <a:ext cx="0" cy="689100"/>
          </a:xfrm>
          <a:prstGeom prst="straightConnector1">
            <a:avLst/>
          </a:prstGeom>
          <a:noFill/>
          <a:ln cap="flat" cmpd="sng" w="19050">
            <a:solidFill>
              <a:srgbClr val="D9D9D9"/>
            </a:solidFill>
            <a:prstDash val="solid"/>
            <a:round/>
            <a:headEnd len="sm" w="sm" type="none"/>
            <a:tailEnd len="sm" w="sm" type="none"/>
          </a:ln>
        </p:spPr>
      </p:cxnSp>
      <p:sp>
        <p:nvSpPr>
          <p:cNvPr id="118" name="Google Shape;118;p2"/>
          <p:cNvSpPr txBox="1"/>
          <p:nvPr>
            <p:ph type="ctrTitle"/>
          </p:nvPr>
        </p:nvSpPr>
        <p:spPr>
          <a:xfrm>
            <a:off x="1152088" y="2340556"/>
            <a:ext cx="1596300" cy="577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100"/>
              <a:buNone/>
            </a:pPr>
            <a:r>
              <a:rPr lang="es"/>
              <a:t>PROJECT OVERVIEW</a:t>
            </a:r>
            <a:endParaRPr/>
          </a:p>
        </p:txBody>
      </p:sp>
      <p:sp>
        <p:nvSpPr>
          <p:cNvPr id="119" name="Google Shape;119;p2"/>
          <p:cNvSpPr txBox="1"/>
          <p:nvPr>
            <p:ph idx="3" type="ctrTitle"/>
          </p:nvPr>
        </p:nvSpPr>
        <p:spPr>
          <a:xfrm>
            <a:off x="3773838" y="2340556"/>
            <a:ext cx="1596300" cy="577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100"/>
              <a:buNone/>
            </a:pPr>
            <a:r>
              <a:rPr lang="es"/>
              <a:t>DATASET</a:t>
            </a:r>
            <a:endParaRPr/>
          </a:p>
        </p:txBody>
      </p:sp>
      <p:sp>
        <p:nvSpPr>
          <p:cNvPr id="120" name="Google Shape;120;p2"/>
          <p:cNvSpPr txBox="1"/>
          <p:nvPr>
            <p:ph idx="5" type="ctrTitle"/>
          </p:nvPr>
        </p:nvSpPr>
        <p:spPr>
          <a:xfrm>
            <a:off x="6448876" y="2340556"/>
            <a:ext cx="1596300" cy="577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100"/>
              <a:buNone/>
            </a:pPr>
            <a:r>
              <a:rPr lang="es"/>
              <a:t>MODELLING</a:t>
            </a:r>
            <a:endParaRPr/>
          </a:p>
        </p:txBody>
      </p:sp>
      <p:sp>
        <p:nvSpPr>
          <p:cNvPr id="121" name="Google Shape;121;p2"/>
          <p:cNvSpPr txBox="1"/>
          <p:nvPr>
            <p:ph idx="1" type="subTitle"/>
          </p:nvPr>
        </p:nvSpPr>
        <p:spPr>
          <a:xfrm>
            <a:off x="967738" y="2671150"/>
            <a:ext cx="1965000" cy="57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900"/>
              <a:buNone/>
            </a:pPr>
            <a:r>
              <a:rPr lang="es"/>
              <a:t>Brief, success of the project and assumptions.</a:t>
            </a:r>
            <a:endParaRPr/>
          </a:p>
        </p:txBody>
      </p:sp>
      <p:sp>
        <p:nvSpPr>
          <p:cNvPr id="122" name="Google Shape;122;p2"/>
          <p:cNvSpPr txBox="1"/>
          <p:nvPr>
            <p:ph idx="14" type="title"/>
          </p:nvPr>
        </p:nvSpPr>
        <p:spPr>
          <a:xfrm>
            <a:off x="1575838" y="2012475"/>
            <a:ext cx="748800" cy="303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s">
                <a:solidFill>
                  <a:schemeClr val="lt1"/>
                </a:solidFill>
              </a:rPr>
              <a:t>01</a:t>
            </a:r>
            <a:endParaRPr>
              <a:solidFill>
                <a:schemeClr val="lt1"/>
              </a:solidFill>
            </a:endParaRPr>
          </a:p>
        </p:txBody>
      </p:sp>
      <p:sp>
        <p:nvSpPr>
          <p:cNvPr id="123" name="Google Shape;123;p2"/>
          <p:cNvSpPr txBox="1"/>
          <p:nvPr>
            <p:ph idx="2" type="subTitle"/>
          </p:nvPr>
        </p:nvSpPr>
        <p:spPr>
          <a:xfrm>
            <a:off x="3589500" y="2671150"/>
            <a:ext cx="1965000" cy="57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900"/>
              <a:buNone/>
            </a:pPr>
            <a:r>
              <a:rPr lang="es"/>
              <a:t>Obtaining, </a:t>
            </a:r>
            <a:r>
              <a:rPr lang="es"/>
              <a:t>wrangling and creation of training and test dataset.</a:t>
            </a:r>
            <a:endParaRPr/>
          </a:p>
        </p:txBody>
      </p:sp>
      <p:sp>
        <p:nvSpPr>
          <p:cNvPr id="124" name="Google Shape;124;p2"/>
          <p:cNvSpPr txBox="1"/>
          <p:nvPr>
            <p:ph idx="15" type="title"/>
          </p:nvPr>
        </p:nvSpPr>
        <p:spPr>
          <a:xfrm>
            <a:off x="4197618" y="2012475"/>
            <a:ext cx="748800" cy="303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s">
                <a:solidFill>
                  <a:schemeClr val="lt1"/>
                </a:solidFill>
              </a:rPr>
              <a:t>02</a:t>
            </a:r>
            <a:endParaRPr>
              <a:solidFill>
                <a:schemeClr val="lt1"/>
              </a:solidFill>
            </a:endParaRPr>
          </a:p>
        </p:txBody>
      </p:sp>
      <p:sp>
        <p:nvSpPr>
          <p:cNvPr id="125" name="Google Shape;125;p2"/>
          <p:cNvSpPr txBox="1"/>
          <p:nvPr>
            <p:ph idx="4" type="subTitle"/>
          </p:nvPr>
        </p:nvSpPr>
        <p:spPr>
          <a:xfrm>
            <a:off x="6264526" y="2671150"/>
            <a:ext cx="1965000" cy="57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900"/>
              <a:buNone/>
            </a:pPr>
            <a:r>
              <a:rPr lang="es"/>
              <a:t>Selection of best model. </a:t>
            </a:r>
            <a:endParaRPr/>
          </a:p>
          <a:p>
            <a:pPr indent="0" lvl="0" marL="0" rtl="0" algn="ctr">
              <a:lnSpc>
                <a:spcPct val="100000"/>
              </a:lnSpc>
              <a:spcBef>
                <a:spcPts val="0"/>
              </a:spcBef>
              <a:spcAft>
                <a:spcPts val="0"/>
              </a:spcAft>
              <a:buSzPts val="900"/>
              <a:buNone/>
            </a:pPr>
            <a:r>
              <a:rPr lang="es"/>
              <a:t>Prediction score and confusion matrix.</a:t>
            </a:r>
            <a:endParaRPr/>
          </a:p>
        </p:txBody>
      </p:sp>
      <p:sp>
        <p:nvSpPr>
          <p:cNvPr id="126" name="Google Shape;126;p2"/>
          <p:cNvSpPr txBox="1"/>
          <p:nvPr>
            <p:ph idx="16" type="title"/>
          </p:nvPr>
        </p:nvSpPr>
        <p:spPr>
          <a:xfrm>
            <a:off x="6872626" y="2012475"/>
            <a:ext cx="748800" cy="303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s">
                <a:solidFill>
                  <a:schemeClr val="lt1"/>
                </a:solidFill>
              </a:rPr>
              <a:t>03</a:t>
            </a:r>
            <a:endParaRPr>
              <a:solidFill>
                <a:schemeClr val="lt1"/>
              </a:solidFill>
            </a:endParaRPr>
          </a:p>
        </p:txBody>
      </p:sp>
      <p:sp>
        <p:nvSpPr>
          <p:cNvPr id="127" name="Google Shape;127;p2"/>
          <p:cNvSpPr txBox="1"/>
          <p:nvPr>
            <p:ph idx="6" type="subTitle"/>
          </p:nvPr>
        </p:nvSpPr>
        <p:spPr>
          <a:xfrm>
            <a:off x="2271011" y="4031100"/>
            <a:ext cx="1965000" cy="57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900"/>
              <a:buNone/>
            </a:pPr>
            <a:r>
              <a:rPr lang="es"/>
              <a:t>Interesting findings and lessons learned.</a:t>
            </a:r>
            <a:endParaRPr/>
          </a:p>
        </p:txBody>
      </p:sp>
      <p:sp>
        <p:nvSpPr>
          <p:cNvPr id="128" name="Google Shape;128;p2"/>
          <p:cNvSpPr txBox="1"/>
          <p:nvPr>
            <p:ph idx="7" type="ctrTitle"/>
          </p:nvPr>
        </p:nvSpPr>
        <p:spPr>
          <a:xfrm>
            <a:off x="2455361" y="3700506"/>
            <a:ext cx="1596300" cy="577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100"/>
              <a:buNone/>
            </a:pPr>
            <a:r>
              <a:rPr lang="es"/>
              <a:t>INSIGHTS</a:t>
            </a:r>
            <a:endParaRPr/>
          </a:p>
        </p:txBody>
      </p:sp>
      <p:sp>
        <p:nvSpPr>
          <p:cNvPr id="129" name="Google Shape;129;p2"/>
          <p:cNvSpPr txBox="1"/>
          <p:nvPr>
            <p:ph idx="17" type="title"/>
          </p:nvPr>
        </p:nvSpPr>
        <p:spPr>
          <a:xfrm>
            <a:off x="2879111" y="3386650"/>
            <a:ext cx="748800" cy="303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s">
                <a:solidFill>
                  <a:schemeClr val="lt1"/>
                </a:solidFill>
              </a:rPr>
              <a:t>04</a:t>
            </a:r>
            <a:endParaRPr>
              <a:solidFill>
                <a:schemeClr val="lt1"/>
              </a:solidFill>
            </a:endParaRPr>
          </a:p>
        </p:txBody>
      </p:sp>
      <p:sp>
        <p:nvSpPr>
          <p:cNvPr id="130" name="Google Shape;130;p2"/>
          <p:cNvSpPr txBox="1"/>
          <p:nvPr>
            <p:ph idx="8" type="subTitle"/>
          </p:nvPr>
        </p:nvSpPr>
        <p:spPr>
          <a:xfrm>
            <a:off x="4892774" y="4031100"/>
            <a:ext cx="1965000" cy="57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900"/>
              <a:buNone/>
            </a:pPr>
            <a:r>
              <a:rPr lang="es"/>
              <a:t>Section of questions and answers.</a:t>
            </a:r>
            <a:endParaRPr/>
          </a:p>
        </p:txBody>
      </p:sp>
      <p:sp>
        <p:nvSpPr>
          <p:cNvPr id="131" name="Google Shape;131;p2"/>
          <p:cNvSpPr txBox="1"/>
          <p:nvPr>
            <p:ph idx="9" type="ctrTitle"/>
          </p:nvPr>
        </p:nvSpPr>
        <p:spPr>
          <a:xfrm>
            <a:off x="5077124" y="3700506"/>
            <a:ext cx="1596300" cy="577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100"/>
              <a:buNone/>
            </a:pPr>
            <a:r>
              <a:rPr lang="es"/>
              <a:t>QUESTIONS</a:t>
            </a:r>
            <a:endParaRPr/>
          </a:p>
        </p:txBody>
      </p:sp>
      <p:sp>
        <p:nvSpPr>
          <p:cNvPr id="132" name="Google Shape;132;p2"/>
          <p:cNvSpPr txBox="1"/>
          <p:nvPr>
            <p:ph idx="18" type="title"/>
          </p:nvPr>
        </p:nvSpPr>
        <p:spPr>
          <a:xfrm>
            <a:off x="5500879" y="3386650"/>
            <a:ext cx="748800" cy="303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s">
                <a:solidFill>
                  <a:schemeClr val="lt1"/>
                </a:solidFill>
              </a:rPr>
              <a:t>05</a:t>
            </a:r>
            <a:endParaRPr>
              <a:solidFill>
                <a:schemeClr val="lt1"/>
              </a:solidFill>
            </a:endParaRPr>
          </a:p>
        </p:txBody>
      </p:sp>
      <p:cxnSp>
        <p:nvCxnSpPr>
          <p:cNvPr id="133" name="Google Shape;133;p2"/>
          <p:cNvCxnSpPr/>
          <p:nvPr/>
        </p:nvCxnSpPr>
        <p:spPr>
          <a:xfrm>
            <a:off x="4572025" y="3518850"/>
            <a:ext cx="0" cy="689100"/>
          </a:xfrm>
          <a:prstGeom prst="straightConnector1">
            <a:avLst/>
          </a:prstGeom>
          <a:noFill/>
          <a:ln cap="flat" cmpd="sng" w="19050">
            <a:solidFill>
              <a:srgbClr val="D9D9D9"/>
            </a:solidFill>
            <a:prstDash val="solid"/>
            <a:round/>
            <a:headEnd len="sm" w="sm" type="none"/>
            <a:tailEnd len="sm" w="sm" type="none"/>
          </a:ln>
        </p:spPr>
      </p:cxnSp>
      <p:sp>
        <p:nvSpPr>
          <p:cNvPr id="134" name="Google Shape;134;p2"/>
          <p:cNvSpPr/>
          <p:nvPr/>
        </p:nvSpPr>
        <p:spPr>
          <a:xfrm rot="899825">
            <a:off x="-1428364" y="3728917"/>
            <a:ext cx="2950497" cy="2316666"/>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2"/>
          <p:cNvSpPr/>
          <p:nvPr/>
        </p:nvSpPr>
        <p:spPr>
          <a:xfrm rot="-3036684">
            <a:off x="7582353" y="4618566"/>
            <a:ext cx="2950470" cy="2316746"/>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5" name="Shape 305"/>
        <p:cNvGrpSpPr/>
        <p:nvPr/>
      </p:nvGrpSpPr>
      <p:grpSpPr>
        <a:xfrm>
          <a:off x="0" y="0"/>
          <a:ext cx="0" cy="0"/>
          <a:chOff x="0" y="0"/>
          <a:chExt cx="0" cy="0"/>
        </a:xfrm>
      </p:grpSpPr>
      <p:sp>
        <p:nvSpPr>
          <p:cNvPr id="306" name="Google Shape;306;g8e7bf93d6b_1_32"/>
          <p:cNvSpPr txBox="1"/>
          <p:nvPr>
            <p:ph type="ctrTitle"/>
          </p:nvPr>
        </p:nvSpPr>
        <p:spPr>
          <a:xfrm>
            <a:off x="2355900" y="195200"/>
            <a:ext cx="44322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3000"/>
              <a:t>Other Models Tried</a:t>
            </a:r>
            <a:endParaRPr sz="3000"/>
          </a:p>
        </p:txBody>
      </p:sp>
      <p:sp>
        <p:nvSpPr>
          <p:cNvPr id="307" name="Google Shape;307;g8e7bf93d6b_1_32"/>
          <p:cNvSpPr txBox="1"/>
          <p:nvPr>
            <p:ph idx="1" type="body"/>
          </p:nvPr>
        </p:nvSpPr>
        <p:spPr>
          <a:xfrm>
            <a:off x="518650" y="1416350"/>
            <a:ext cx="3771600" cy="3366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Assistant"/>
              <a:buChar char="●"/>
            </a:pPr>
            <a:r>
              <a:rPr b="1" lang="es" sz="1400">
                <a:latin typeface="Assistant"/>
                <a:ea typeface="Assistant"/>
                <a:cs typeface="Assistant"/>
                <a:sym typeface="Assistant"/>
              </a:rPr>
              <a:t>NLP using Company Profile</a:t>
            </a:r>
            <a:endParaRPr b="1" sz="1400">
              <a:latin typeface="Assistant"/>
              <a:ea typeface="Assistant"/>
              <a:cs typeface="Assistant"/>
              <a:sym typeface="Assistant"/>
            </a:endParaRPr>
          </a:p>
          <a:p>
            <a:pPr indent="0" lvl="0" marL="457200" rtl="0" algn="l">
              <a:spcBef>
                <a:spcPts val="0"/>
              </a:spcBef>
              <a:spcAft>
                <a:spcPts val="0"/>
              </a:spcAft>
              <a:buNone/>
            </a:pPr>
            <a:r>
              <a:rPr b="1" lang="es" sz="1400">
                <a:latin typeface="Assistant"/>
                <a:ea typeface="Assistant"/>
                <a:cs typeface="Assistant"/>
                <a:sym typeface="Assistant"/>
              </a:rPr>
              <a:t> </a:t>
            </a:r>
            <a:endParaRPr b="1" sz="1400">
              <a:latin typeface="Assistant"/>
              <a:ea typeface="Assistant"/>
              <a:cs typeface="Assistant"/>
              <a:sym typeface="Assistant"/>
            </a:endParaRPr>
          </a:p>
          <a:p>
            <a:pPr indent="-317500" lvl="0" marL="457200" rtl="0" algn="l">
              <a:spcBef>
                <a:spcPts val="0"/>
              </a:spcBef>
              <a:spcAft>
                <a:spcPts val="0"/>
              </a:spcAft>
              <a:buSzPts val="1400"/>
              <a:buFont typeface="Assistant"/>
              <a:buChar char="●"/>
            </a:pPr>
            <a:r>
              <a:rPr b="1" lang="es" sz="1400">
                <a:latin typeface="Assistant"/>
                <a:ea typeface="Assistant"/>
                <a:cs typeface="Assistant"/>
                <a:sym typeface="Assistant"/>
              </a:rPr>
              <a:t>NLP using Requirements </a:t>
            </a:r>
            <a:endParaRPr b="1" sz="1400">
              <a:latin typeface="Assistant"/>
              <a:ea typeface="Assistant"/>
              <a:cs typeface="Assistant"/>
              <a:sym typeface="Assistant"/>
            </a:endParaRPr>
          </a:p>
          <a:p>
            <a:pPr indent="0" lvl="0" marL="457200" rtl="0" algn="l">
              <a:spcBef>
                <a:spcPts val="0"/>
              </a:spcBef>
              <a:spcAft>
                <a:spcPts val="0"/>
              </a:spcAft>
              <a:buNone/>
            </a:pPr>
            <a:r>
              <a:t/>
            </a:r>
            <a:endParaRPr b="1" sz="1400">
              <a:latin typeface="Assistant"/>
              <a:ea typeface="Assistant"/>
              <a:cs typeface="Assistant"/>
              <a:sym typeface="Assistant"/>
            </a:endParaRPr>
          </a:p>
          <a:p>
            <a:pPr indent="-317500" lvl="0" marL="457200" rtl="0" algn="l">
              <a:spcBef>
                <a:spcPts val="0"/>
              </a:spcBef>
              <a:spcAft>
                <a:spcPts val="0"/>
              </a:spcAft>
              <a:buSzPts val="1400"/>
              <a:buFont typeface="Assistant"/>
              <a:buChar char="●"/>
            </a:pPr>
            <a:r>
              <a:rPr b="1" lang="es" sz="1400">
                <a:latin typeface="Assistant"/>
                <a:ea typeface="Assistant"/>
                <a:cs typeface="Assistant"/>
                <a:sym typeface="Assistant"/>
              </a:rPr>
              <a:t>NLP using benefits </a:t>
            </a:r>
            <a:endParaRPr b="1" sz="1400">
              <a:latin typeface="Assistant"/>
              <a:ea typeface="Assistant"/>
              <a:cs typeface="Assistant"/>
              <a:sym typeface="Assistant"/>
            </a:endParaRPr>
          </a:p>
          <a:p>
            <a:pPr indent="0" lvl="0" marL="457200" rtl="0" algn="l">
              <a:spcBef>
                <a:spcPts val="0"/>
              </a:spcBef>
              <a:spcAft>
                <a:spcPts val="0"/>
              </a:spcAft>
              <a:buNone/>
            </a:pPr>
            <a:r>
              <a:t/>
            </a:r>
            <a:endParaRPr b="1" sz="1400">
              <a:latin typeface="Assistant"/>
              <a:ea typeface="Assistant"/>
              <a:cs typeface="Assistant"/>
              <a:sym typeface="Assistant"/>
            </a:endParaRPr>
          </a:p>
          <a:p>
            <a:pPr indent="-317500" lvl="0" marL="457200" rtl="0" algn="l">
              <a:spcBef>
                <a:spcPts val="0"/>
              </a:spcBef>
              <a:spcAft>
                <a:spcPts val="0"/>
              </a:spcAft>
              <a:buSzPts val="1400"/>
              <a:buFont typeface="Assistant"/>
              <a:buChar char="●"/>
            </a:pPr>
            <a:r>
              <a:rPr b="1" lang="es" sz="1400">
                <a:latin typeface="Assistant"/>
                <a:ea typeface="Assistant"/>
                <a:cs typeface="Assistant"/>
                <a:sym typeface="Assistant"/>
              </a:rPr>
              <a:t>Random Forest using dummy coded variables </a:t>
            </a:r>
            <a:endParaRPr b="1" sz="1400">
              <a:latin typeface="Assistant"/>
              <a:ea typeface="Assistant"/>
              <a:cs typeface="Assistant"/>
              <a:sym typeface="Assistant"/>
            </a:endParaRPr>
          </a:p>
          <a:p>
            <a:pPr indent="0" lvl="0" marL="457200" rtl="0" algn="l">
              <a:spcBef>
                <a:spcPts val="0"/>
              </a:spcBef>
              <a:spcAft>
                <a:spcPts val="0"/>
              </a:spcAft>
              <a:buNone/>
            </a:pPr>
            <a:r>
              <a:t/>
            </a:r>
            <a:endParaRPr b="1" sz="1400">
              <a:latin typeface="Assistant"/>
              <a:ea typeface="Assistant"/>
              <a:cs typeface="Assistant"/>
              <a:sym typeface="Assistant"/>
            </a:endParaRPr>
          </a:p>
          <a:p>
            <a:pPr indent="-317500" lvl="0" marL="457200" rtl="0" algn="l">
              <a:spcBef>
                <a:spcPts val="0"/>
              </a:spcBef>
              <a:spcAft>
                <a:spcPts val="0"/>
              </a:spcAft>
              <a:buSzPts val="1400"/>
              <a:buFont typeface="Assistant"/>
              <a:buChar char="●"/>
            </a:pPr>
            <a:r>
              <a:rPr b="1" lang="es" sz="1400">
                <a:latin typeface="Assistant"/>
                <a:ea typeface="Assistant"/>
                <a:cs typeface="Assistant"/>
                <a:sym typeface="Assistant"/>
              </a:rPr>
              <a:t>Decision Tree using dummy coded variables</a:t>
            </a:r>
            <a:endParaRPr b="1" sz="1400">
              <a:latin typeface="Assistant"/>
              <a:ea typeface="Assistant"/>
              <a:cs typeface="Assistant"/>
              <a:sym typeface="Assistant"/>
            </a:endParaRPr>
          </a:p>
          <a:p>
            <a:pPr indent="0" lvl="0" marL="457200" rtl="0" algn="l">
              <a:spcBef>
                <a:spcPts val="0"/>
              </a:spcBef>
              <a:spcAft>
                <a:spcPts val="0"/>
              </a:spcAft>
              <a:buNone/>
            </a:pPr>
            <a:r>
              <a:t/>
            </a:r>
            <a:endParaRPr b="1" sz="1400">
              <a:latin typeface="Assistant"/>
              <a:ea typeface="Assistant"/>
              <a:cs typeface="Assistant"/>
              <a:sym typeface="Assistant"/>
            </a:endParaRPr>
          </a:p>
          <a:p>
            <a:pPr indent="-317500" lvl="0" marL="457200" rtl="0" algn="l">
              <a:spcBef>
                <a:spcPts val="0"/>
              </a:spcBef>
              <a:spcAft>
                <a:spcPts val="0"/>
              </a:spcAft>
              <a:buSzPts val="1400"/>
              <a:buFont typeface="Assistant"/>
              <a:buChar char="●"/>
            </a:pPr>
            <a:r>
              <a:rPr b="1" lang="es" sz="1400">
                <a:latin typeface="Assistant"/>
                <a:ea typeface="Assistant"/>
                <a:cs typeface="Assistant"/>
                <a:sym typeface="Assistant"/>
              </a:rPr>
              <a:t>Logistic Regression</a:t>
            </a:r>
            <a:endParaRPr b="1" sz="1400">
              <a:latin typeface="Assistant"/>
              <a:ea typeface="Assistant"/>
              <a:cs typeface="Assistant"/>
              <a:sym typeface="Assistant"/>
            </a:endParaRPr>
          </a:p>
        </p:txBody>
      </p:sp>
      <p:pic>
        <p:nvPicPr>
          <p:cNvPr id="308" name="Google Shape;308;g8e7bf93d6b_1_32"/>
          <p:cNvPicPr preferRelativeResize="0"/>
          <p:nvPr/>
        </p:nvPicPr>
        <p:blipFill>
          <a:blip r:embed="rId3">
            <a:alphaModFix/>
          </a:blip>
          <a:stretch>
            <a:fillRect/>
          </a:stretch>
        </p:blipFill>
        <p:spPr>
          <a:xfrm>
            <a:off x="4182000" y="1889750"/>
            <a:ext cx="4631775" cy="24200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2" name="Shape 312"/>
        <p:cNvGrpSpPr/>
        <p:nvPr/>
      </p:nvGrpSpPr>
      <p:grpSpPr>
        <a:xfrm>
          <a:off x="0" y="0"/>
          <a:ext cx="0" cy="0"/>
          <a:chOff x="0" y="0"/>
          <a:chExt cx="0" cy="0"/>
        </a:xfrm>
      </p:grpSpPr>
      <p:sp>
        <p:nvSpPr>
          <p:cNvPr id="313" name="Google Shape;313;g8e7bf93d6b_1_52"/>
          <p:cNvSpPr txBox="1"/>
          <p:nvPr>
            <p:ph idx="1" type="body"/>
          </p:nvPr>
        </p:nvSpPr>
        <p:spPr>
          <a:xfrm>
            <a:off x="448050" y="1192875"/>
            <a:ext cx="8247900" cy="37269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Assistant"/>
              <a:buChar char="●"/>
            </a:pPr>
            <a:r>
              <a:rPr b="1" lang="es" sz="1300">
                <a:latin typeface="Assistant"/>
                <a:ea typeface="Assistant"/>
                <a:cs typeface="Assistant"/>
                <a:sym typeface="Assistant"/>
              </a:rPr>
              <a:t>Caroline </a:t>
            </a:r>
            <a:endParaRPr b="1" sz="1300">
              <a:latin typeface="Assistant"/>
              <a:ea typeface="Assistant"/>
              <a:cs typeface="Assistant"/>
              <a:sym typeface="Assistant"/>
            </a:endParaRPr>
          </a:p>
          <a:p>
            <a:pPr indent="-311150" lvl="1" marL="914400" rtl="0" algn="l">
              <a:spcBef>
                <a:spcPts val="0"/>
              </a:spcBef>
              <a:spcAft>
                <a:spcPts val="0"/>
              </a:spcAft>
              <a:buSzPts val="1300"/>
              <a:buFont typeface="Assistant"/>
              <a:buChar char="○"/>
            </a:pPr>
            <a:r>
              <a:rPr b="1" lang="es" sz="1300">
                <a:latin typeface="Assistant"/>
                <a:ea typeface="Assistant"/>
                <a:cs typeface="Assistant"/>
                <a:sym typeface="Assistant"/>
              </a:rPr>
              <a:t>Get creative! There are so many ways to get </a:t>
            </a:r>
            <a:r>
              <a:rPr b="1" lang="es" sz="1300">
                <a:latin typeface="Assistant"/>
                <a:ea typeface="Assistant"/>
                <a:cs typeface="Assistant"/>
                <a:sym typeface="Assistant"/>
              </a:rPr>
              <a:t>interesting</a:t>
            </a:r>
            <a:r>
              <a:rPr b="1" lang="es" sz="1300">
                <a:latin typeface="Assistant"/>
                <a:ea typeface="Assistant"/>
                <a:cs typeface="Assistant"/>
                <a:sym typeface="Assistant"/>
              </a:rPr>
              <a:t> insights. Do the research and learn new ways to create models. Even if the models are not successful, thinking outside the box will help me learn more.</a:t>
            </a:r>
            <a:endParaRPr b="1" sz="1300">
              <a:latin typeface="Assistant"/>
              <a:ea typeface="Assistant"/>
              <a:cs typeface="Assistant"/>
              <a:sym typeface="Assistant"/>
            </a:endParaRPr>
          </a:p>
          <a:p>
            <a:pPr indent="-311150" lvl="0" marL="457200" rtl="0" algn="l">
              <a:spcBef>
                <a:spcPts val="0"/>
              </a:spcBef>
              <a:spcAft>
                <a:spcPts val="0"/>
              </a:spcAft>
              <a:buSzPts val="1300"/>
              <a:buFont typeface="Assistant"/>
              <a:buChar char="●"/>
            </a:pPr>
            <a:r>
              <a:rPr b="1" lang="es" sz="1300">
                <a:latin typeface="Assistant"/>
                <a:ea typeface="Assistant"/>
                <a:cs typeface="Assistant"/>
                <a:sym typeface="Assistant"/>
              </a:rPr>
              <a:t>Carter </a:t>
            </a:r>
            <a:endParaRPr b="1" sz="1300">
              <a:latin typeface="Assistant"/>
              <a:ea typeface="Assistant"/>
              <a:cs typeface="Assistant"/>
              <a:sym typeface="Assistant"/>
            </a:endParaRPr>
          </a:p>
          <a:p>
            <a:pPr indent="-311150" lvl="1" marL="914400" rtl="0" algn="l">
              <a:spcBef>
                <a:spcPts val="0"/>
              </a:spcBef>
              <a:spcAft>
                <a:spcPts val="0"/>
              </a:spcAft>
              <a:buSzPts val="1300"/>
              <a:buFont typeface="Assistant"/>
              <a:buChar char="○"/>
            </a:pPr>
            <a:r>
              <a:rPr b="1" lang="es" sz="1300">
                <a:latin typeface="Assistant"/>
                <a:ea typeface="Assistant"/>
                <a:cs typeface="Assistant"/>
                <a:sym typeface="Assistant"/>
              </a:rPr>
              <a:t>I thought that is was very interesting that the benefits column was such a high performer.  If done again, I would like to try to incorporate salary range to see if fraudulent job postings are advertising a certain structure to their salary and benefits package as an incentive to get people to apply.</a:t>
            </a:r>
            <a:endParaRPr b="1" sz="1300">
              <a:latin typeface="Assistant"/>
              <a:ea typeface="Assistant"/>
              <a:cs typeface="Assistant"/>
              <a:sym typeface="Assistant"/>
            </a:endParaRPr>
          </a:p>
          <a:p>
            <a:pPr indent="-311150" lvl="0" marL="457200" rtl="0" algn="l">
              <a:spcBef>
                <a:spcPts val="0"/>
              </a:spcBef>
              <a:spcAft>
                <a:spcPts val="0"/>
              </a:spcAft>
              <a:buSzPts val="1300"/>
              <a:buFont typeface="Assistant"/>
              <a:buChar char="●"/>
            </a:pPr>
            <a:r>
              <a:rPr b="1" lang="es" sz="1300">
                <a:latin typeface="Assistant"/>
                <a:ea typeface="Assistant"/>
                <a:cs typeface="Assistant"/>
                <a:sym typeface="Assistant"/>
              </a:rPr>
              <a:t>Hilda</a:t>
            </a:r>
            <a:endParaRPr b="1" sz="1300">
              <a:latin typeface="Assistant"/>
              <a:ea typeface="Assistant"/>
              <a:cs typeface="Assistant"/>
              <a:sym typeface="Assistant"/>
            </a:endParaRPr>
          </a:p>
          <a:p>
            <a:pPr indent="-311150" lvl="1" marL="914400" rtl="0" algn="l">
              <a:spcBef>
                <a:spcPts val="0"/>
              </a:spcBef>
              <a:spcAft>
                <a:spcPts val="0"/>
              </a:spcAft>
              <a:buSzPts val="1300"/>
              <a:buFont typeface="Assistant"/>
              <a:buChar char="○"/>
            </a:pPr>
            <a:r>
              <a:rPr b="1" lang="es" sz="1300">
                <a:latin typeface="Assistant"/>
                <a:ea typeface="Assistant"/>
                <a:cs typeface="Assistant"/>
                <a:sym typeface="Assistant"/>
              </a:rPr>
              <a:t>I was very surprised that </a:t>
            </a:r>
            <a:r>
              <a:rPr b="1" lang="es" sz="1300">
                <a:latin typeface="Assistant"/>
                <a:ea typeface="Assistant"/>
                <a:cs typeface="Assistant"/>
                <a:sym typeface="Assistant"/>
              </a:rPr>
              <a:t>industrialized</a:t>
            </a:r>
            <a:r>
              <a:rPr b="1" lang="es" sz="1300">
                <a:latin typeface="Assistant"/>
                <a:ea typeface="Assistant"/>
                <a:cs typeface="Assistant"/>
                <a:sym typeface="Assistant"/>
              </a:rPr>
              <a:t> countries had the more fake job postings than the most corrupt countries in the world! Personally, I think it is due to lack of sampling on those countries. So, I would get more sampling on fake job postings to corroborate this insight. Also, I would include in which sites are the fake job postings are advertised and accounts of enterprises that contact you through different platforms. This would help visualize which platforms need more security and help identify which sites are preferred to advertise fake job postings.</a:t>
            </a:r>
            <a:endParaRPr b="1" sz="1300">
              <a:latin typeface="Assistant"/>
              <a:ea typeface="Assistant"/>
              <a:cs typeface="Assistant"/>
              <a:sym typeface="Assistant"/>
            </a:endParaRPr>
          </a:p>
        </p:txBody>
      </p:sp>
      <p:sp>
        <p:nvSpPr>
          <p:cNvPr id="314" name="Google Shape;314;g8e7bf93d6b_1_52"/>
          <p:cNvSpPr txBox="1"/>
          <p:nvPr>
            <p:ph type="ctrTitle"/>
          </p:nvPr>
        </p:nvSpPr>
        <p:spPr>
          <a:xfrm>
            <a:off x="2279850" y="195200"/>
            <a:ext cx="45843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3000"/>
              <a:t>Personal Insights </a:t>
            </a:r>
            <a:endParaRPr sz="30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18" name="Shape 318"/>
        <p:cNvGrpSpPr/>
        <p:nvPr/>
      </p:nvGrpSpPr>
      <p:grpSpPr>
        <a:xfrm>
          <a:off x="0" y="0"/>
          <a:ext cx="0" cy="0"/>
          <a:chOff x="0" y="0"/>
          <a:chExt cx="0" cy="0"/>
        </a:xfrm>
      </p:grpSpPr>
      <p:sp>
        <p:nvSpPr>
          <p:cNvPr id="319" name="Google Shape;319;g8c9fcdca38_0_30"/>
          <p:cNvSpPr txBox="1"/>
          <p:nvPr>
            <p:ph type="ctrTitle"/>
          </p:nvPr>
        </p:nvSpPr>
        <p:spPr>
          <a:xfrm flipH="1">
            <a:off x="5526018" y="1652050"/>
            <a:ext cx="1731600" cy="6477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1800"/>
              <a:buNone/>
            </a:pPr>
            <a:r>
              <a:rPr lang="es"/>
              <a:t>THANKS</a:t>
            </a:r>
            <a:endParaRPr/>
          </a:p>
        </p:txBody>
      </p:sp>
      <p:sp>
        <p:nvSpPr>
          <p:cNvPr id="320" name="Google Shape;320;g8c9fcdca38_0_30"/>
          <p:cNvSpPr txBox="1"/>
          <p:nvPr>
            <p:ph idx="2" type="ctrTitle"/>
          </p:nvPr>
        </p:nvSpPr>
        <p:spPr>
          <a:xfrm>
            <a:off x="3999944" y="2355535"/>
            <a:ext cx="3281400" cy="803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100"/>
              <a:buNone/>
            </a:pPr>
            <a:r>
              <a:rPr lang="es"/>
              <a:t>Does anyone have any questions?</a:t>
            </a:r>
            <a:endParaRPr/>
          </a:p>
          <a:p>
            <a:pPr indent="0" lvl="0" marL="0" rtl="0" algn="r">
              <a:lnSpc>
                <a:spcPct val="100000"/>
              </a:lnSpc>
              <a:spcBef>
                <a:spcPts val="0"/>
              </a:spcBef>
              <a:spcAft>
                <a:spcPts val="0"/>
              </a:spcAft>
              <a:buSzPts val="1100"/>
              <a:buNone/>
            </a:pPr>
            <a:r>
              <a:t/>
            </a:r>
            <a:endParaRPr/>
          </a:p>
          <a:p>
            <a:pPr indent="0" lvl="0" marL="0" rtl="0" algn="r">
              <a:lnSpc>
                <a:spcPct val="100000"/>
              </a:lnSpc>
              <a:spcBef>
                <a:spcPts val="0"/>
              </a:spcBef>
              <a:spcAft>
                <a:spcPts val="0"/>
              </a:spcAft>
              <a:buSzPts val="110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39" name="Shape 139"/>
        <p:cNvGrpSpPr/>
        <p:nvPr/>
      </p:nvGrpSpPr>
      <p:grpSpPr>
        <a:xfrm>
          <a:off x="0" y="0"/>
          <a:ext cx="0" cy="0"/>
          <a:chOff x="0" y="0"/>
          <a:chExt cx="0" cy="0"/>
        </a:xfrm>
      </p:grpSpPr>
      <p:sp>
        <p:nvSpPr>
          <p:cNvPr id="140" name="Google Shape;140;g8c9fcdca38_0_6"/>
          <p:cNvSpPr txBox="1"/>
          <p:nvPr>
            <p:ph type="ctrTitle"/>
          </p:nvPr>
        </p:nvSpPr>
        <p:spPr>
          <a:xfrm>
            <a:off x="4020266" y="2355535"/>
            <a:ext cx="3281400" cy="8031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800"/>
              <a:buNone/>
            </a:pPr>
            <a:r>
              <a:rPr lang="es"/>
              <a:t>PROJECT OVERVIEW</a:t>
            </a:r>
            <a:endParaRPr/>
          </a:p>
        </p:txBody>
      </p:sp>
      <p:sp>
        <p:nvSpPr>
          <p:cNvPr id="141" name="Google Shape;141;g8c9fcdca38_0_6"/>
          <p:cNvSpPr txBox="1"/>
          <p:nvPr>
            <p:ph idx="2" type="title"/>
          </p:nvPr>
        </p:nvSpPr>
        <p:spPr>
          <a:xfrm>
            <a:off x="4322366" y="1753435"/>
            <a:ext cx="2979300" cy="7545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4800"/>
              <a:buNone/>
            </a:pPr>
            <a:r>
              <a:rPr lang="es"/>
              <a:t>01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45" name="Shape 145"/>
        <p:cNvGrpSpPr/>
        <p:nvPr/>
      </p:nvGrpSpPr>
      <p:grpSpPr>
        <a:xfrm>
          <a:off x="0" y="0"/>
          <a:ext cx="0" cy="0"/>
          <a:chOff x="0" y="0"/>
          <a:chExt cx="0" cy="0"/>
        </a:xfrm>
      </p:grpSpPr>
      <p:sp>
        <p:nvSpPr>
          <p:cNvPr id="146" name="Google Shape;146;p4"/>
          <p:cNvSpPr/>
          <p:nvPr/>
        </p:nvSpPr>
        <p:spPr>
          <a:xfrm flipH="1">
            <a:off x="-447675" y="-42125"/>
            <a:ext cx="5743575" cy="5200650"/>
          </a:xfrm>
          <a:custGeom>
            <a:rect b="b" l="l" r="r" t="t"/>
            <a:pathLst>
              <a:path extrusionOk="0" h="208026" w="229743">
                <a:moveTo>
                  <a:pt x="62865" y="1524"/>
                </a:moveTo>
                <a:lnTo>
                  <a:pt x="0" y="208026"/>
                </a:lnTo>
                <a:lnTo>
                  <a:pt x="229743" y="208026"/>
                </a:lnTo>
                <a:lnTo>
                  <a:pt x="229743" y="0"/>
                </a:lnTo>
                <a:close/>
              </a:path>
            </a:pathLst>
          </a:custGeom>
          <a:solidFill>
            <a:schemeClr val="dk1"/>
          </a:solidFill>
          <a:ln>
            <a:noFill/>
          </a:ln>
        </p:spPr>
      </p:sp>
      <p:sp>
        <p:nvSpPr>
          <p:cNvPr id="147" name="Google Shape;147;p4"/>
          <p:cNvSpPr txBox="1"/>
          <p:nvPr>
            <p:ph type="ctrTitle"/>
          </p:nvPr>
        </p:nvSpPr>
        <p:spPr>
          <a:xfrm>
            <a:off x="572800" y="553212"/>
            <a:ext cx="3867300" cy="970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300"/>
              <a:buNone/>
            </a:pPr>
            <a:r>
              <a:rPr lang="es"/>
              <a:t>FAKE JOB POSTINGS</a:t>
            </a:r>
            <a:endParaRPr sz="2800">
              <a:solidFill>
                <a:schemeClr val="lt1"/>
              </a:solidFill>
            </a:endParaRPr>
          </a:p>
        </p:txBody>
      </p:sp>
      <p:sp>
        <p:nvSpPr>
          <p:cNvPr id="148" name="Google Shape;148;p4"/>
          <p:cNvSpPr txBox="1"/>
          <p:nvPr>
            <p:ph idx="1" type="subTitle"/>
          </p:nvPr>
        </p:nvSpPr>
        <p:spPr>
          <a:xfrm>
            <a:off x="572800" y="1407201"/>
            <a:ext cx="3340500" cy="3156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When people are looking through different sites to find the most interesting job postings according to their </a:t>
            </a:r>
            <a:r>
              <a:rPr lang="es"/>
              <a:t>professional</a:t>
            </a:r>
            <a:r>
              <a:rPr lang="es"/>
              <a:t> objectives, they may encounter various job postings and send personal information such as resumé, contact information and even social security number to further proceedings regarding job interviews.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s"/>
              <a:t>Nonetheless, though rare, there is a risk that the job posting might be fake. C</a:t>
            </a:r>
            <a:r>
              <a:rPr lang="es"/>
              <a:t>onsequently</a:t>
            </a:r>
            <a:r>
              <a:rPr lang="es"/>
              <a:t>, personal information is at stake.</a:t>
            </a:r>
            <a:endParaRPr/>
          </a:p>
          <a:p>
            <a:pPr indent="45720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s"/>
              <a:t>Therefore, this project aims to identify fake job postings in order to reduce the risk of being the </a:t>
            </a:r>
            <a:r>
              <a:rPr lang="es"/>
              <a:t>victim</a:t>
            </a:r>
            <a:r>
              <a:rPr lang="es"/>
              <a:t> of fraud and potentially </a:t>
            </a:r>
            <a:r>
              <a:rPr lang="es"/>
              <a:t>identity</a:t>
            </a:r>
            <a:r>
              <a:rPr lang="es"/>
              <a:t> theft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g8e69bec1ce_0_1"/>
          <p:cNvSpPr txBox="1"/>
          <p:nvPr>
            <p:ph type="ctrTitle"/>
          </p:nvPr>
        </p:nvSpPr>
        <p:spPr>
          <a:xfrm>
            <a:off x="-337850" y="2025300"/>
            <a:ext cx="3800400" cy="109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3000">
                <a:solidFill>
                  <a:srgbClr val="F8FAFB"/>
                </a:solidFill>
              </a:rPr>
              <a:t>How Will We Determine Success? </a:t>
            </a:r>
            <a:endParaRPr sz="3000">
              <a:solidFill>
                <a:srgbClr val="F8FAFB"/>
              </a:solidFill>
            </a:endParaRPr>
          </a:p>
        </p:txBody>
      </p:sp>
      <p:sp>
        <p:nvSpPr>
          <p:cNvPr id="154" name="Google Shape;154;g8e69bec1ce_0_1"/>
          <p:cNvSpPr txBox="1"/>
          <p:nvPr>
            <p:ph idx="1" type="subTitle"/>
          </p:nvPr>
        </p:nvSpPr>
        <p:spPr>
          <a:xfrm>
            <a:off x="5102175" y="1162350"/>
            <a:ext cx="3587400" cy="2818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000000"/>
              </a:buClr>
              <a:buSzPts val="1400"/>
              <a:buFont typeface="Assistant"/>
              <a:buChar char="●"/>
            </a:pPr>
            <a:r>
              <a:rPr b="1" lang="es" sz="1400">
                <a:solidFill>
                  <a:srgbClr val="000000"/>
                </a:solidFill>
                <a:latin typeface="Assistant"/>
                <a:ea typeface="Assistant"/>
                <a:cs typeface="Assistant"/>
                <a:sym typeface="Assistant"/>
              </a:rPr>
              <a:t>95% of data is as not fraudulent.</a:t>
            </a:r>
            <a:endParaRPr b="1" sz="1400">
              <a:solidFill>
                <a:srgbClr val="000000"/>
              </a:solidFill>
              <a:latin typeface="Assistant"/>
              <a:ea typeface="Assistant"/>
              <a:cs typeface="Assistant"/>
              <a:sym typeface="Assistant"/>
            </a:endParaRPr>
          </a:p>
          <a:p>
            <a:pPr indent="0" lvl="0" marL="457200" rtl="0" algn="l">
              <a:spcBef>
                <a:spcPts val="0"/>
              </a:spcBef>
              <a:spcAft>
                <a:spcPts val="0"/>
              </a:spcAft>
              <a:buNone/>
            </a:pPr>
            <a:r>
              <a:t/>
            </a:r>
            <a:endParaRPr b="1" sz="1400">
              <a:solidFill>
                <a:srgbClr val="000000"/>
              </a:solidFill>
              <a:latin typeface="Assistant"/>
              <a:ea typeface="Assistant"/>
              <a:cs typeface="Assistant"/>
              <a:sym typeface="Assistant"/>
            </a:endParaRPr>
          </a:p>
          <a:p>
            <a:pPr indent="-317500" lvl="0" marL="457200" rtl="0" algn="l">
              <a:spcBef>
                <a:spcPts val="0"/>
              </a:spcBef>
              <a:spcAft>
                <a:spcPts val="0"/>
              </a:spcAft>
              <a:buClr>
                <a:srgbClr val="000000"/>
              </a:buClr>
              <a:buSzPts val="1400"/>
              <a:buFont typeface="Assistant"/>
              <a:buChar char="●"/>
            </a:pPr>
            <a:r>
              <a:rPr b="1" lang="es" sz="1400">
                <a:solidFill>
                  <a:srgbClr val="000000"/>
                </a:solidFill>
                <a:latin typeface="Assistant"/>
                <a:ea typeface="Assistant"/>
                <a:cs typeface="Assistant"/>
                <a:sym typeface="Assistant"/>
              </a:rPr>
              <a:t>Accuracy &gt; 95% will be considered a success.</a:t>
            </a:r>
            <a:endParaRPr b="1" sz="1400">
              <a:solidFill>
                <a:srgbClr val="000000"/>
              </a:solidFill>
              <a:latin typeface="Assistant"/>
              <a:ea typeface="Assistant"/>
              <a:cs typeface="Assistant"/>
              <a:sym typeface="Assistant"/>
            </a:endParaRPr>
          </a:p>
          <a:p>
            <a:pPr indent="0" lvl="0" marL="457200" rtl="0" algn="l">
              <a:spcBef>
                <a:spcPts val="0"/>
              </a:spcBef>
              <a:spcAft>
                <a:spcPts val="0"/>
              </a:spcAft>
              <a:buNone/>
            </a:pPr>
            <a:r>
              <a:t/>
            </a:r>
            <a:endParaRPr b="1" sz="1400">
              <a:solidFill>
                <a:srgbClr val="000000"/>
              </a:solidFill>
              <a:latin typeface="Assistant"/>
              <a:ea typeface="Assistant"/>
              <a:cs typeface="Assistant"/>
              <a:sym typeface="Assistant"/>
            </a:endParaRPr>
          </a:p>
          <a:p>
            <a:pPr indent="-317500" lvl="0" marL="457200" rtl="0" algn="l">
              <a:spcBef>
                <a:spcPts val="0"/>
              </a:spcBef>
              <a:spcAft>
                <a:spcPts val="0"/>
              </a:spcAft>
              <a:buClr>
                <a:srgbClr val="000000"/>
              </a:buClr>
              <a:buSzPts val="1400"/>
              <a:buFont typeface="Assistant"/>
              <a:buChar char="●"/>
            </a:pPr>
            <a:r>
              <a:rPr b="1" lang="es" sz="1400">
                <a:solidFill>
                  <a:srgbClr val="000000"/>
                </a:solidFill>
                <a:latin typeface="Assistant"/>
                <a:ea typeface="Assistant"/>
                <a:cs typeface="Assistant"/>
                <a:sym typeface="Assistant"/>
              </a:rPr>
              <a:t>Small amount of success is still important </a:t>
            </a:r>
            <a:r>
              <a:rPr b="1" lang="es" sz="1400">
                <a:solidFill>
                  <a:srgbClr val="000000"/>
                </a:solidFill>
                <a:latin typeface="Assistant"/>
                <a:ea typeface="Assistant"/>
                <a:cs typeface="Assistant"/>
                <a:sym typeface="Assistant"/>
              </a:rPr>
              <a:t>because</a:t>
            </a:r>
            <a:r>
              <a:rPr b="1" lang="es" sz="1400">
                <a:solidFill>
                  <a:srgbClr val="000000"/>
                </a:solidFill>
                <a:latin typeface="Assistant"/>
                <a:ea typeface="Assistant"/>
                <a:cs typeface="Assistant"/>
                <a:sym typeface="Assistant"/>
              </a:rPr>
              <a:t> personal information is at stake.</a:t>
            </a:r>
            <a:endParaRPr b="1" sz="1400">
              <a:solidFill>
                <a:srgbClr val="000000"/>
              </a:solidFill>
              <a:latin typeface="Assistant"/>
              <a:ea typeface="Assistant"/>
              <a:cs typeface="Assistant"/>
              <a:sym typeface="Assistant"/>
            </a:endParaRPr>
          </a:p>
          <a:p>
            <a:pPr indent="0" lvl="0" marL="457200" rtl="0" algn="l">
              <a:spcBef>
                <a:spcPts val="0"/>
              </a:spcBef>
              <a:spcAft>
                <a:spcPts val="0"/>
              </a:spcAft>
              <a:buNone/>
            </a:pPr>
            <a:r>
              <a:t/>
            </a:r>
            <a:endParaRPr b="1" sz="1400">
              <a:solidFill>
                <a:srgbClr val="000000"/>
              </a:solidFill>
              <a:latin typeface="Assistant"/>
              <a:ea typeface="Assistant"/>
              <a:cs typeface="Assistant"/>
              <a:sym typeface="Assistant"/>
            </a:endParaRPr>
          </a:p>
          <a:p>
            <a:pPr indent="-317500" lvl="0" marL="457200" rtl="0" algn="l">
              <a:spcBef>
                <a:spcPts val="0"/>
              </a:spcBef>
              <a:spcAft>
                <a:spcPts val="0"/>
              </a:spcAft>
              <a:buClr>
                <a:srgbClr val="000000"/>
              </a:buClr>
              <a:buSzPts val="1400"/>
              <a:buFont typeface="Assistant"/>
              <a:buChar char="●"/>
            </a:pPr>
            <a:r>
              <a:rPr b="1" lang="es" sz="1400">
                <a:solidFill>
                  <a:srgbClr val="000000"/>
                </a:solidFill>
                <a:latin typeface="Assistant"/>
                <a:ea typeface="Assistant"/>
                <a:cs typeface="Assistant"/>
                <a:sym typeface="Assistant"/>
              </a:rPr>
              <a:t>We would rather false positives due to the serious nature of the problem.</a:t>
            </a:r>
            <a:endParaRPr b="1" sz="1400">
              <a:solidFill>
                <a:srgbClr val="000000"/>
              </a:solidFill>
              <a:latin typeface="Assistant"/>
              <a:ea typeface="Assistant"/>
              <a:cs typeface="Assistant"/>
              <a:sym typeface="Assistan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5"/>
          <p:cNvSpPr/>
          <p:nvPr/>
        </p:nvSpPr>
        <p:spPr>
          <a:xfrm rot="-4500033">
            <a:off x="-1273432" y="3070398"/>
            <a:ext cx="3262617" cy="1970242"/>
          </a:xfrm>
          <a:custGeom>
            <a:rect b="b" l="l" r="r" t="t"/>
            <a:pathLst>
              <a:path extrusionOk="0" h="14275" w="34367">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5"/>
          <p:cNvSpPr txBox="1"/>
          <p:nvPr>
            <p:ph type="ctrTitle"/>
          </p:nvPr>
        </p:nvSpPr>
        <p:spPr>
          <a:xfrm>
            <a:off x="2858550" y="313475"/>
            <a:ext cx="3426900" cy="689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s" sz="3000"/>
              <a:t>ASSUMPTIONS</a:t>
            </a:r>
            <a:endParaRPr sz="3000"/>
          </a:p>
        </p:txBody>
      </p:sp>
      <p:sp>
        <p:nvSpPr>
          <p:cNvPr id="161" name="Google Shape;161;p5"/>
          <p:cNvSpPr/>
          <p:nvPr/>
        </p:nvSpPr>
        <p:spPr>
          <a:xfrm>
            <a:off x="2011220" y="2248774"/>
            <a:ext cx="1933500" cy="16752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62" name="Google Shape;162;p5"/>
          <p:cNvSpPr/>
          <p:nvPr/>
        </p:nvSpPr>
        <p:spPr>
          <a:xfrm>
            <a:off x="3604663" y="1416450"/>
            <a:ext cx="1933500" cy="1675200"/>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5"/>
          <p:cNvSpPr/>
          <p:nvPr/>
        </p:nvSpPr>
        <p:spPr>
          <a:xfrm>
            <a:off x="5199289" y="2248774"/>
            <a:ext cx="1933500" cy="16752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64" name="Google Shape;164;p5"/>
          <p:cNvSpPr txBox="1"/>
          <p:nvPr>
            <p:ph idx="2" type="ctrTitle"/>
          </p:nvPr>
        </p:nvSpPr>
        <p:spPr>
          <a:xfrm flipH="1">
            <a:off x="2459463" y="2542029"/>
            <a:ext cx="1037100" cy="9705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100"/>
              <a:buNone/>
            </a:pPr>
            <a:r>
              <a:rPr lang="es">
                <a:solidFill>
                  <a:schemeClr val="lt1"/>
                </a:solidFill>
              </a:rPr>
              <a:t>Variables measured at a nominal level</a:t>
            </a:r>
            <a:endParaRPr>
              <a:solidFill>
                <a:schemeClr val="lt1"/>
              </a:solidFill>
            </a:endParaRPr>
          </a:p>
        </p:txBody>
      </p:sp>
      <p:sp>
        <p:nvSpPr>
          <p:cNvPr id="165" name="Google Shape;165;p5"/>
          <p:cNvSpPr txBox="1"/>
          <p:nvPr>
            <p:ph idx="1" type="subTitle"/>
          </p:nvPr>
        </p:nvSpPr>
        <p:spPr>
          <a:xfrm flipH="1">
            <a:off x="2228863" y="2751418"/>
            <a:ext cx="1498200" cy="970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900"/>
              <a:buNone/>
            </a:pPr>
            <a:r>
              <a:t/>
            </a:r>
            <a:endParaRPr>
              <a:solidFill>
                <a:schemeClr val="lt1"/>
              </a:solidFill>
            </a:endParaRPr>
          </a:p>
          <a:p>
            <a:pPr indent="0" lvl="0" marL="0" rtl="0" algn="ctr">
              <a:lnSpc>
                <a:spcPct val="100000"/>
              </a:lnSpc>
              <a:spcBef>
                <a:spcPts val="0"/>
              </a:spcBef>
              <a:spcAft>
                <a:spcPts val="0"/>
              </a:spcAft>
              <a:buSzPts val="900"/>
              <a:buNone/>
            </a:pPr>
            <a:r>
              <a:t/>
            </a:r>
            <a:endParaRPr>
              <a:solidFill>
                <a:schemeClr val="lt1"/>
              </a:solidFill>
            </a:endParaRPr>
          </a:p>
        </p:txBody>
      </p:sp>
      <p:sp>
        <p:nvSpPr>
          <p:cNvPr id="166" name="Google Shape;166;p5"/>
          <p:cNvSpPr txBox="1"/>
          <p:nvPr>
            <p:ph idx="3" type="ctrTitle"/>
          </p:nvPr>
        </p:nvSpPr>
        <p:spPr>
          <a:xfrm flipH="1">
            <a:off x="5555988" y="2569325"/>
            <a:ext cx="1220100" cy="10341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100"/>
              <a:buNone/>
            </a:pPr>
            <a:r>
              <a:rPr lang="es">
                <a:solidFill>
                  <a:schemeClr val="lt1"/>
                </a:solidFill>
              </a:rPr>
              <a:t>Variables consist of two or more categorical independent groups </a:t>
            </a:r>
            <a:endParaRPr>
              <a:solidFill>
                <a:schemeClr val="lt1"/>
              </a:solidFill>
            </a:endParaRPr>
          </a:p>
        </p:txBody>
      </p:sp>
      <p:sp>
        <p:nvSpPr>
          <p:cNvPr id="167" name="Google Shape;167;p5"/>
          <p:cNvSpPr txBox="1"/>
          <p:nvPr>
            <p:ph idx="5" type="ctrTitle"/>
          </p:nvPr>
        </p:nvSpPr>
        <p:spPr>
          <a:xfrm flipH="1">
            <a:off x="4053588" y="1699000"/>
            <a:ext cx="1145700" cy="1034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100"/>
              <a:buNone/>
            </a:pPr>
            <a:r>
              <a:rPr lang="es"/>
              <a:t>Data set is </a:t>
            </a:r>
            <a:r>
              <a:rPr lang="es"/>
              <a:t>representative</a:t>
            </a:r>
            <a:r>
              <a:rPr lang="es"/>
              <a:t> of the whole population</a:t>
            </a:r>
            <a:endParaRPr/>
          </a:p>
        </p:txBody>
      </p:sp>
      <p:sp>
        <p:nvSpPr>
          <p:cNvPr id="168" name="Google Shape;168;p5"/>
          <p:cNvSpPr txBox="1"/>
          <p:nvPr>
            <p:ph idx="6" type="subTitle"/>
          </p:nvPr>
        </p:nvSpPr>
        <p:spPr>
          <a:xfrm flipH="1">
            <a:off x="4633813" y="2569328"/>
            <a:ext cx="687300" cy="309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900"/>
              <a:buNone/>
            </a:pPr>
            <a:r>
              <a:t/>
            </a:r>
            <a:endParaRPr/>
          </a:p>
          <a:p>
            <a:pPr indent="0" lvl="0" marL="0" rtl="0" algn="ctr">
              <a:lnSpc>
                <a:spcPct val="100000"/>
              </a:lnSpc>
              <a:spcBef>
                <a:spcPts val="0"/>
              </a:spcBef>
              <a:spcAft>
                <a:spcPts val="0"/>
              </a:spcAft>
              <a:buSzPts val="900"/>
              <a:buNone/>
            </a:pPr>
            <a:r>
              <a:t/>
            </a:r>
            <a:endParaRPr/>
          </a:p>
          <a:p>
            <a:pPr indent="0" lvl="0" marL="0" rtl="0" algn="l">
              <a:lnSpc>
                <a:spcPct val="100000"/>
              </a:lnSpc>
              <a:spcBef>
                <a:spcPts val="0"/>
              </a:spcBef>
              <a:spcAft>
                <a:spcPts val="0"/>
              </a:spcAft>
              <a:buSzPts val="900"/>
              <a:buNone/>
            </a:pPr>
            <a:r>
              <a:t/>
            </a:r>
            <a:endParaRPr/>
          </a:p>
        </p:txBody>
      </p:sp>
      <p:sp>
        <p:nvSpPr>
          <p:cNvPr id="169" name="Google Shape;169;p5"/>
          <p:cNvSpPr/>
          <p:nvPr/>
        </p:nvSpPr>
        <p:spPr>
          <a:xfrm rot="5400000">
            <a:off x="7282972" y="-391616"/>
            <a:ext cx="3262631" cy="1970235"/>
          </a:xfrm>
          <a:custGeom>
            <a:rect b="b" l="l" r="r" t="t"/>
            <a:pathLst>
              <a:path extrusionOk="0" h="14275" w="34367">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73" name="Shape 173"/>
        <p:cNvGrpSpPr/>
        <p:nvPr/>
      </p:nvGrpSpPr>
      <p:grpSpPr>
        <a:xfrm>
          <a:off x="0" y="0"/>
          <a:ext cx="0" cy="0"/>
          <a:chOff x="0" y="0"/>
          <a:chExt cx="0" cy="0"/>
        </a:xfrm>
      </p:grpSpPr>
      <p:sp>
        <p:nvSpPr>
          <p:cNvPr id="174" name="Google Shape;174;g8c9fcdca38_0_17"/>
          <p:cNvSpPr txBox="1"/>
          <p:nvPr>
            <p:ph type="ctrTitle"/>
          </p:nvPr>
        </p:nvSpPr>
        <p:spPr>
          <a:xfrm>
            <a:off x="4020266" y="2355535"/>
            <a:ext cx="3281400" cy="8031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800"/>
              <a:buNone/>
            </a:pPr>
            <a:r>
              <a:rPr lang="es"/>
              <a:t>DATASET</a:t>
            </a:r>
            <a:endParaRPr/>
          </a:p>
        </p:txBody>
      </p:sp>
      <p:sp>
        <p:nvSpPr>
          <p:cNvPr id="175" name="Google Shape;175;g8c9fcdca38_0_17"/>
          <p:cNvSpPr txBox="1"/>
          <p:nvPr>
            <p:ph idx="2" type="title"/>
          </p:nvPr>
        </p:nvSpPr>
        <p:spPr>
          <a:xfrm>
            <a:off x="4322366" y="1753435"/>
            <a:ext cx="2979300" cy="7545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4800"/>
              <a:buNone/>
            </a:pPr>
            <a:r>
              <a:rPr lang="es"/>
              <a:t>02</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7"/>
          <p:cNvSpPr/>
          <p:nvPr/>
        </p:nvSpPr>
        <p:spPr>
          <a:xfrm flipH="1">
            <a:off x="4889900" y="-580837"/>
            <a:ext cx="4652175" cy="1932371"/>
          </a:xfrm>
          <a:custGeom>
            <a:rect b="b" l="l" r="r" t="t"/>
            <a:pathLst>
              <a:path extrusionOk="0" h="14275" w="34367">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1" name="Google Shape;181;p7"/>
          <p:cNvGrpSpPr/>
          <p:nvPr/>
        </p:nvGrpSpPr>
        <p:grpSpPr>
          <a:xfrm>
            <a:off x="0" y="-9525"/>
            <a:ext cx="3105188" cy="5210133"/>
            <a:chOff x="0" y="-9525"/>
            <a:chExt cx="3105188" cy="5210133"/>
          </a:xfrm>
        </p:grpSpPr>
        <p:sp>
          <p:nvSpPr>
            <p:cNvPr id="182" name="Google Shape;182;p7"/>
            <p:cNvSpPr/>
            <p:nvPr/>
          </p:nvSpPr>
          <p:spPr>
            <a:xfrm>
              <a:off x="266700" y="-9525"/>
              <a:ext cx="2838488" cy="5210133"/>
            </a:xfrm>
            <a:custGeom>
              <a:rect b="b" l="l" r="r" t="t"/>
              <a:pathLst>
                <a:path extrusionOk="0" h="204359" w="110490">
                  <a:moveTo>
                    <a:pt x="1524" y="0"/>
                  </a:moveTo>
                  <a:lnTo>
                    <a:pt x="110490" y="0"/>
                  </a:lnTo>
                  <a:lnTo>
                    <a:pt x="55732" y="204359"/>
                  </a:lnTo>
                  <a:lnTo>
                    <a:pt x="0" y="204359"/>
                  </a:lnTo>
                  <a:close/>
                </a:path>
              </a:pathLst>
            </a:custGeom>
            <a:solidFill>
              <a:schemeClr val="dk1"/>
            </a:solidFill>
            <a:ln>
              <a:noFill/>
            </a:ln>
          </p:spPr>
        </p:sp>
        <p:sp>
          <p:nvSpPr>
            <p:cNvPr id="183" name="Google Shape;183;p7"/>
            <p:cNvSpPr/>
            <p:nvPr/>
          </p:nvSpPr>
          <p:spPr>
            <a:xfrm>
              <a:off x="0" y="-9525"/>
              <a:ext cx="558000" cy="51624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4" name="Google Shape;184;p7"/>
          <p:cNvSpPr txBox="1"/>
          <p:nvPr>
            <p:ph type="ctrTitle"/>
          </p:nvPr>
        </p:nvSpPr>
        <p:spPr>
          <a:xfrm>
            <a:off x="610876" y="405325"/>
            <a:ext cx="2262300" cy="946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s" sz="3000"/>
              <a:t>FAKE JOB DATA</a:t>
            </a:r>
            <a:endParaRPr sz="3000">
              <a:solidFill>
                <a:schemeClr val="lt1"/>
              </a:solidFill>
            </a:endParaRPr>
          </a:p>
        </p:txBody>
      </p:sp>
      <p:sp>
        <p:nvSpPr>
          <p:cNvPr id="185" name="Google Shape;185;p7"/>
          <p:cNvSpPr txBox="1"/>
          <p:nvPr>
            <p:ph idx="2" type="ctrTitle"/>
          </p:nvPr>
        </p:nvSpPr>
        <p:spPr>
          <a:xfrm>
            <a:off x="6131077" y="54494"/>
            <a:ext cx="2900100" cy="970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300"/>
              <a:buNone/>
            </a:pPr>
            <a:r>
              <a:rPr lang="es" sz="2500"/>
              <a:t>Overview</a:t>
            </a:r>
            <a:endParaRPr sz="2500"/>
          </a:p>
        </p:txBody>
      </p:sp>
      <p:sp>
        <p:nvSpPr>
          <p:cNvPr id="186" name="Google Shape;186;p7"/>
          <p:cNvSpPr txBox="1"/>
          <p:nvPr>
            <p:ph idx="1" type="subTitle"/>
          </p:nvPr>
        </p:nvSpPr>
        <p:spPr>
          <a:xfrm>
            <a:off x="5005750" y="1201500"/>
            <a:ext cx="3843300" cy="3765000"/>
          </a:xfrm>
          <a:prstGeom prst="rect">
            <a:avLst/>
          </a:prstGeom>
          <a:noFill/>
          <a:ln>
            <a:noFill/>
          </a:ln>
        </p:spPr>
        <p:txBody>
          <a:bodyPr anchorCtr="0" anchor="t" bIns="91425" lIns="91425" spcFirstLastPara="1" rIns="91425" wrap="square" tIns="91425">
            <a:noAutofit/>
          </a:bodyPr>
          <a:lstStyle/>
          <a:p>
            <a:pPr indent="-336550" lvl="0" marL="457200" rtl="0" algn="l">
              <a:lnSpc>
                <a:spcPct val="100000"/>
              </a:lnSpc>
              <a:spcBef>
                <a:spcPts val="0"/>
              </a:spcBef>
              <a:spcAft>
                <a:spcPts val="0"/>
              </a:spcAft>
              <a:buSzPts val="1700"/>
              <a:buFont typeface="Assistant"/>
              <a:buChar char="●"/>
            </a:pPr>
            <a:r>
              <a:rPr b="1" lang="es" sz="1700">
                <a:latin typeface="Assistant"/>
                <a:ea typeface="Assistant"/>
                <a:cs typeface="Assistant"/>
                <a:sym typeface="Assistant"/>
              </a:rPr>
              <a:t>From The University of the </a:t>
            </a:r>
            <a:r>
              <a:rPr b="1" lang="es" sz="1700">
                <a:latin typeface="Assistant"/>
                <a:ea typeface="Assistant"/>
                <a:cs typeface="Assistant"/>
                <a:sym typeface="Assistant"/>
              </a:rPr>
              <a:t>Aegean</a:t>
            </a:r>
            <a:endParaRPr b="1" sz="1700">
              <a:latin typeface="Assistant"/>
              <a:ea typeface="Assistant"/>
              <a:cs typeface="Assistant"/>
              <a:sym typeface="Assistant"/>
            </a:endParaRPr>
          </a:p>
          <a:p>
            <a:pPr indent="0" lvl="0" marL="457200" rtl="0" algn="l">
              <a:lnSpc>
                <a:spcPct val="100000"/>
              </a:lnSpc>
              <a:spcBef>
                <a:spcPts val="0"/>
              </a:spcBef>
              <a:spcAft>
                <a:spcPts val="0"/>
              </a:spcAft>
              <a:buNone/>
            </a:pPr>
            <a:r>
              <a:t/>
            </a:r>
            <a:endParaRPr b="1" sz="1700">
              <a:latin typeface="Assistant"/>
              <a:ea typeface="Assistant"/>
              <a:cs typeface="Assistant"/>
              <a:sym typeface="Assistant"/>
            </a:endParaRPr>
          </a:p>
          <a:p>
            <a:pPr indent="-336550" lvl="0" marL="457200" rtl="0" algn="l">
              <a:lnSpc>
                <a:spcPct val="100000"/>
              </a:lnSpc>
              <a:spcBef>
                <a:spcPts val="0"/>
              </a:spcBef>
              <a:spcAft>
                <a:spcPts val="0"/>
              </a:spcAft>
              <a:buSzPts val="1700"/>
              <a:buFont typeface="Assistant"/>
              <a:buChar char="●"/>
            </a:pPr>
            <a:r>
              <a:rPr b="1" lang="es" sz="1700">
                <a:latin typeface="Assistant"/>
                <a:ea typeface="Assistant"/>
                <a:cs typeface="Assistant"/>
                <a:sym typeface="Assistant"/>
              </a:rPr>
              <a:t>17880 Observations</a:t>
            </a:r>
            <a:endParaRPr b="1" sz="1700">
              <a:latin typeface="Assistant"/>
              <a:ea typeface="Assistant"/>
              <a:cs typeface="Assistant"/>
              <a:sym typeface="Assistant"/>
            </a:endParaRPr>
          </a:p>
          <a:p>
            <a:pPr indent="0" lvl="0" marL="457200" rtl="0" algn="l">
              <a:lnSpc>
                <a:spcPct val="100000"/>
              </a:lnSpc>
              <a:spcBef>
                <a:spcPts val="0"/>
              </a:spcBef>
              <a:spcAft>
                <a:spcPts val="0"/>
              </a:spcAft>
              <a:buNone/>
            </a:pPr>
            <a:r>
              <a:t/>
            </a:r>
            <a:endParaRPr b="1" sz="1700">
              <a:latin typeface="Assistant"/>
              <a:ea typeface="Assistant"/>
              <a:cs typeface="Assistant"/>
              <a:sym typeface="Assistant"/>
            </a:endParaRPr>
          </a:p>
          <a:p>
            <a:pPr indent="-336550" lvl="0" marL="457200" rtl="0" algn="l">
              <a:lnSpc>
                <a:spcPct val="100000"/>
              </a:lnSpc>
              <a:spcBef>
                <a:spcPts val="0"/>
              </a:spcBef>
              <a:spcAft>
                <a:spcPts val="0"/>
              </a:spcAft>
              <a:buSzPts val="1700"/>
              <a:buFont typeface="Assistant"/>
              <a:buChar char="●"/>
            </a:pPr>
            <a:r>
              <a:rPr b="1" lang="es" sz="1700">
                <a:latin typeface="Assistant"/>
                <a:ea typeface="Assistant"/>
                <a:cs typeface="Assistant"/>
                <a:sym typeface="Assistant"/>
              </a:rPr>
              <a:t>18 Variables</a:t>
            </a:r>
            <a:endParaRPr b="1" sz="1700">
              <a:latin typeface="Assistant"/>
              <a:ea typeface="Assistant"/>
              <a:cs typeface="Assistant"/>
              <a:sym typeface="Assistant"/>
            </a:endParaRPr>
          </a:p>
          <a:p>
            <a:pPr indent="0" lvl="0" marL="457200" rtl="0" algn="l">
              <a:lnSpc>
                <a:spcPct val="100000"/>
              </a:lnSpc>
              <a:spcBef>
                <a:spcPts val="0"/>
              </a:spcBef>
              <a:spcAft>
                <a:spcPts val="0"/>
              </a:spcAft>
              <a:buNone/>
            </a:pPr>
            <a:r>
              <a:t/>
            </a:r>
            <a:endParaRPr b="1" sz="1700">
              <a:latin typeface="Assistant"/>
              <a:ea typeface="Assistant"/>
              <a:cs typeface="Assistant"/>
              <a:sym typeface="Assistant"/>
            </a:endParaRPr>
          </a:p>
          <a:p>
            <a:pPr indent="-336550" lvl="0" marL="457200" rtl="0" algn="l">
              <a:lnSpc>
                <a:spcPct val="100000"/>
              </a:lnSpc>
              <a:spcBef>
                <a:spcPts val="0"/>
              </a:spcBef>
              <a:spcAft>
                <a:spcPts val="0"/>
              </a:spcAft>
              <a:buSzPts val="1700"/>
              <a:buFont typeface="Assistant"/>
              <a:buChar char="●"/>
            </a:pPr>
            <a:r>
              <a:rPr b="1" lang="es" sz="1700">
                <a:latin typeface="Assistant"/>
                <a:ea typeface="Assistant"/>
                <a:cs typeface="Assistant"/>
                <a:sym typeface="Assistant"/>
              </a:rPr>
              <a:t>Dependent Variable: ‘</a:t>
            </a:r>
            <a:r>
              <a:rPr b="1" lang="es" sz="1700">
                <a:latin typeface="Assistant"/>
                <a:ea typeface="Assistant"/>
                <a:cs typeface="Assistant"/>
                <a:sym typeface="Assistant"/>
              </a:rPr>
              <a:t>fraudulent</a:t>
            </a:r>
            <a:r>
              <a:rPr b="1" lang="es" sz="1700">
                <a:latin typeface="Assistant"/>
                <a:ea typeface="Assistant"/>
                <a:cs typeface="Assistant"/>
                <a:sym typeface="Assistant"/>
              </a:rPr>
              <a:t>’ </a:t>
            </a:r>
            <a:endParaRPr b="1" sz="1700">
              <a:latin typeface="Assistant"/>
              <a:ea typeface="Assistant"/>
              <a:cs typeface="Assistant"/>
              <a:sym typeface="Assistant"/>
            </a:endParaRPr>
          </a:p>
          <a:p>
            <a:pPr indent="0" lvl="0" marL="457200" rtl="0" algn="l">
              <a:lnSpc>
                <a:spcPct val="100000"/>
              </a:lnSpc>
              <a:spcBef>
                <a:spcPts val="0"/>
              </a:spcBef>
              <a:spcAft>
                <a:spcPts val="0"/>
              </a:spcAft>
              <a:buNone/>
            </a:pPr>
            <a:r>
              <a:t/>
            </a:r>
            <a:endParaRPr b="1" sz="1700">
              <a:latin typeface="Assistant"/>
              <a:ea typeface="Assistant"/>
              <a:cs typeface="Assistant"/>
              <a:sym typeface="Assistant"/>
            </a:endParaRPr>
          </a:p>
          <a:p>
            <a:pPr indent="-336550" lvl="0" marL="457200" rtl="0" algn="l">
              <a:lnSpc>
                <a:spcPct val="100000"/>
              </a:lnSpc>
              <a:spcBef>
                <a:spcPts val="0"/>
              </a:spcBef>
              <a:spcAft>
                <a:spcPts val="0"/>
              </a:spcAft>
              <a:buSzPts val="1700"/>
              <a:buFont typeface="Assistant"/>
              <a:buChar char="●"/>
            </a:pPr>
            <a:r>
              <a:rPr b="1" lang="es" sz="1700">
                <a:latin typeface="Assistant"/>
                <a:ea typeface="Assistant"/>
                <a:cs typeface="Assistant"/>
                <a:sym typeface="Assistant"/>
              </a:rPr>
              <a:t>Only 1 Missing Value for Description(IV) </a:t>
            </a:r>
            <a:endParaRPr b="1" sz="1700">
              <a:latin typeface="Assistant"/>
              <a:ea typeface="Assistant"/>
              <a:cs typeface="Assistant"/>
              <a:sym typeface="Assistant"/>
            </a:endParaRPr>
          </a:p>
          <a:p>
            <a:pPr indent="0" lvl="0" marL="457200" rtl="0" algn="l">
              <a:lnSpc>
                <a:spcPct val="100000"/>
              </a:lnSpc>
              <a:spcBef>
                <a:spcPts val="0"/>
              </a:spcBef>
              <a:spcAft>
                <a:spcPts val="0"/>
              </a:spcAft>
              <a:buNone/>
            </a:pPr>
            <a:r>
              <a:t/>
            </a:r>
            <a:endParaRPr b="1" sz="1700">
              <a:latin typeface="Assistant"/>
              <a:ea typeface="Assistant"/>
              <a:cs typeface="Assistant"/>
              <a:sym typeface="Assistant"/>
            </a:endParaRPr>
          </a:p>
          <a:p>
            <a:pPr indent="-336550" lvl="0" marL="457200" rtl="0" algn="l">
              <a:lnSpc>
                <a:spcPct val="100000"/>
              </a:lnSpc>
              <a:spcBef>
                <a:spcPts val="0"/>
              </a:spcBef>
              <a:spcAft>
                <a:spcPts val="0"/>
              </a:spcAft>
              <a:buSzPts val="1700"/>
              <a:buFont typeface="Assistant"/>
              <a:buChar char="●"/>
            </a:pPr>
            <a:r>
              <a:rPr b="1" lang="es" sz="1700">
                <a:latin typeface="Assistant"/>
                <a:ea typeface="Assistant"/>
                <a:cs typeface="Assistant"/>
                <a:sym typeface="Assistant"/>
              </a:rPr>
              <a:t>Other Variables Missing Lots of Data</a:t>
            </a:r>
            <a:endParaRPr b="1" sz="1700">
              <a:latin typeface="Assistant"/>
              <a:ea typeface="Assistant"/>
              <a:cs typeface="Assistant"/>
              <a:sym typeface="Assistant"/>
            </a:endParaRPr>
          </a:p>
          <a:p>
            <a:pPr indent="0" lvl="0" marL="457200" rtl="0" algn="l">
              <a:lnSpc>
                <a:spcPct val="100000"/>
              </a:lnSpc>
              <a:spcBef>
                <a:spcPts val="0"/>
              </a:spcBef>
              <a:spcAft>
                <a:spcPts val="0"/>
              </a:spcAft>
              <a:buNone/>
            </a:pPr>
            <a:r>
              <a:t/>
            </a:r>
            <a:endParaRPr b="1" sz="1800">
              <a:latin typeface="Assistant"/>
              <a:ea typeface="Assistant"/>
              <a:cs typeface="Assistant"/>
              <a:sym typeface="Assistant"/>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pic>
        <p:nvPicPr>
          <p:cNvPr id="187" name="Google Shape;187;p7"/>
          <p:cNvPicPr preferRelativeResize="0"/>
          <p:nvPr/>
        </p:nvPicPr>
        <p:blipFill>
          <a:blip r:embed="rId3">
            <a:alphaModFix/>
          </a:blip>
          <a:stretch>
            <a:fillRect/>
          </a:stretch>
        </p:blipFill>
        <p:spPr>
          <a:xfrm>
            <a:off x="1398925" y="1571946"/>
            <a:ext cx="3105200" cy="347860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Google Shape;192;g8e7bf93d6b_1_8"/>
          <p:cNvSpPr txBox="1"/>
          <p:nvPr>
            <p:ph type="ctrTitle"/>
          </p:nvPr>
        </p:nvSpPr>
        <p:spPr>
          <a:xfrm>
            <a:off x="491475" y="414500"/>
            <a:ext cx="2222100" cy="147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3000"/>
              <a:t>GOOD DATASET</a:t>
            </a:r>
            <a:r>
              <a:rPr lang="es" sz="3000"/>
              <a:t>?</a:t>
            </a:r>
            <a:endParaRPr sz="3000"/>
          </a:p>
        </p:txBody>
      </p:sp>
      <p:sp>
        <p:nvSpPr>
          <p:cNvPr id="193" name="Google Shape;193;g8e7bf93d6b_1_8"/>
          <p:cNvSpPr txBox="1"/>
          <p:nvPr>
            <p:ph idx="1" type="subTitle"/>
          </p:nvPr>
        </p:nvSpPr>
        <p:spPr>
          <a:xfrm>
            <a:off x="3870875" y="1522950"/>
            <a:ext cx="3858300" cy="209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 sz="1800">
                <a:latin typeface="Assistant"/>
                <a:ea typeface="Assistant"/>
                <a:cs typeface="Assistant"/>
                <a:sym typeface="Assistant"/>
              </a:rPr>
              <a:t>For our purposes, this data set is good. Since our </a:t>
            </a:r>
            <a:r>
              <a:rPr b="1" lang="es" sz="1800">
                <a:latin typeface="Assistant"/>
                <a:ea typeface="Assistant"/>
                <a:cs typeface="Assistant"/>
                <a:sym typeface="Assistant"/>
              </a:rPr>
              <a:t>Independent</a:t>
            </a:r>
            <a:r>
              <a:rPr b="1" lang="es" sz="1800">
                <a:latin typeface="Assistant"/>
                <a:ea typeface="Assistant"/>
                <a:cs typeface="Assistant"/>
                <a:sym typeface="Assistant"/>
              </a:rPr>
              <a:t> Variable, ‘Description’ , is only missing 1 value and our dependent variable, ‘Fraudulent’, is missing no values, we are considering this a good, clean data set. </a:t>
            </a:r>
            <a:endParaRPr b="1" sz="1800">
              <a:latin typeface="Assistant"/>
              <a:ea typeface="Assistant"/>
              <a:cs typeface="Assistant"/>
              <a:sym typeface="Assistan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keting Newsletter">
  <a:themeElements>
    <a:clrScheme name="Simple Light">
      <a:dk1>
        <a:srgbClr val="191919"/>
      </a:dk1>
      <a:lt1>
        <a:srgbClr val="F3F3F3"/>
      </a:lt1>
      <a:dk2>
        <a:srgbClr val="D9D9D9"/>
      </a:dk2>
      <a:lt2>
        <a:srgbClr val="434343"/>
      </a:lt2>
      <a:accent1>
        <a:srgbClr val="097A80"/>
      </a:accent1>
      <a:accent2>
        <a:srgbClr val="B3B896"/>
      </a:accent2>
      <a:accent3>
        <a:srgbClr val="F1C34E"/>
      </a:accent3>
      <a:accent4>
        <a:srgbClr val="E06666"/>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